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85" r:id="rId5"/>
    <p:sldMasterId id="2147483786" r:id="rId6"/>
    <p:sldMasterId id="2147483787" r:id="rId7"/>
    <p:sldMasterId id="2147483788" r:id="rId8"/>
  </p:sldMasterIdLst>
  <p:notesMasterIdLst>
    <p:notesMasterId r:id="rId9"/>
  </p:notesMasterIdLst>
  <p:sldIdLst>
    <p:sldId id="256" r:id="rId10"/>
    <p:sldId id="257" r:id="rId11"/>
    <p:sldId id="258" r:id="rId12"/>
    <p:sldId id="259" r:id="rId13"/>
    <p:sldId id="260" r:id="rId14"/>
    <p:sldId id="261" r:id="rId15"/>
    <p:sldId id="262" r:id="rId16"/>
    <p:sldId id="263" r:id="rId17"/>
    <p:sldId id="264" r:id="rId18"/>
    <p:sldId id="265" r:id="rId19"/>
    <p:sldId id="266" r:id="rId20"/>
    <p:sldId id="267" r:id="rId21"/>
    <p:sldId id="268" r:id="rId22"/>
    <p:sldId id="269" r:id="rId23"/>
    <p:sldId id="270" r:id="rId24"/>
    <p:sldId id="271" r:id="rId25"/>
    <p:sldId id="272" r:id="rId26"/>
    <p:sldId id="273" r:id="rId27"/>
    <p:sldId id="274" r:id="rId28"/>
  </p:sldIdLst>
  <p:sldSz cy="5143500" cx="9144000"/>
  <p:notesSz cx="6858000" cy="9144000"/>
  <p:embeddedFontLst>
    <p:embeddedFont>
      <p:font typeface="Barlow ExtraLight"/>
      <p:regular r:id="rId29"/>
      <p:bold r:id="rId30"/>
      <p:italic r:id="rId31"/>
      <p:boldItalic r:id="rId32"/>
    </p:embeddedFont>
    <p:embeddedFont>
      <p:font typeface="Hepta Slab Medium"/>
      <p:regular r:id="rId33"/>
      <p:bold r:id="rId34"/>
    </p:embeddedFont>
    <p:embeddedFont>
      <p:font typeface="Taviraj Light"/>
      <p:regular r:id="rId35"/>
      <p:bold r:id="rId36"/>
      <p:italic r:id="rId37"/>
      <p:boldItalic r:id="rId38"/>
    </p:embeddedFont>
    <p:embeddedFont>
      <p:font typeface="Inter"/>
      <p:regular r:id="rId39"/>
      <p:bold r:id="rId40"/>
      <p:italic r:id="rId41"/>
      <p:boldItalic r:id="rId42"/>
    </p:embeddedFont>
    <p:embeddedFont>
      <p:font typeface="Roboto Mono"/>
      <p:regular r:id="rId43"/>
      <p:bold r:id="rId44"/>
      <p:italic r:id="rId45"/>
      <p:boldItalic r:id="rId46"/>
    </p:embeddedFont>
    <p:embeddedFont>
      <p:font typeface="Barlow"/>
      <p:regular r:id="rId47"/>
      <p:bold r:id="rId48"/>
      <p:italic r:id="rId49"/>
      <p:boldItalic r:id="rId50"/>
    </p:embeddedFont>
    <p:embeddedFont>
      <p:font typeface="Hepta Slab Light"/>
      <p:regular r:id="rId51"/>
      <p:bold r:id="rId52"/>
    </p:embeddedFont>
    <p:embeddedFont>
      <p:font typeface="Hepta Slab"/>
      <p:regular r:id="rId53"/>
      <p:bold r:id="rId54"/>
    </p:embeddedFont>
    <p:embeddedFont>
      <p:font typeface="Barlow Medium"/>
      <p:regular r:id="rId55"/>
      <p:bold r:id="rId56"/>
      <p:italic r:id="rId57"/>
      <p:boldItalic r:id="rId58"/>
    </p:embeddedFont>
    <p:embeddedFont>
      <p:font typeface="Taviraj"/>
      <p:regular r:id="rId59"/>
      <p:bold r:id="rId60"/>
      <p:italic r:id="rId61"/>
      <p:boldItalic r:id="rId62"/>
    </p:embeddedFont>
    <p:embeddedFont>
      <p:font typeface="Oswald"/>
      <p:regular r:id="rId63"/>
      <p:bold r:id="rId64"/>
    </p:embeddedFont>
    <p:embeddedFont>
      <p:font typeface="Barlow Light"/>
      <p:regular r:id="rId65"/>
      <p:bold r:id="rId66"/>
      <p:italic r:id="rId67"/>
      <p:boldItalic r:id="rId68"/>
    </p:embeddedFont>
    <p:embeddedFont>
      <p:font typeface="Inter Medium"/>
      <p:regular r:id="rId69"/>
      <p:bold r:id="rId70"/>
      <p:italic r:id="rId71"/>
      <p:boldItalic r:id="rId7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EBF4883-B0A2-4775-95A8-2BE4405522B3}">
  <a:tblStyle styleId="{DEBF4883-B0A2-4775-95A8-2BE4405522B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Inter-bold.fntdata"/><Relationship Id="rId42" Type="http://schemas.openxmlformats.org/officeDocument/2006/relationships/font" Target="fonts/Inter-boldItalic.fntdata"/><Relationship Id="rId41" Type="http://schemas.openxmlformats.org/officeDocument/2006/relationships/font" Target="fonts/Inter-italic.fntdata"/><Relationship Id="rId44" Type="http://schemas.openxmlformats.org/officeDocument/2006/relationships/font" Target="fonts/RobotoMono-bold.fntdata"/><Relationship Id="rId43" Type="http://schemas.openxmlformats.org/officeDocument/2006/relationships/font" Target="fonts/RobotoMono-regular.fntdata"/><Relationship Id="rId46" Type="http://schemas.openxmlformats.org/officeDocument/2006/relationships/font" Target="fonts/RobotoMono-boldItalic.fntdata"/><Relationship Id="rId45" Type="http://schemas.openxmlformats.org/officeDocument/2006/relationships/font" Target="fonts/RobotoMono-italic.fntdata"/><Relationship Id="rId1" Type="http://schemas.openxmlformats.org/officeDocument/2006/relationships/theme" Target="theme/theme5.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notesMaster" Target="notesMasters/notesMaster1.xml"/><Relationship Id="rId48" Type="http://schemas.openxmlformats.org/officeDocument/2006/relationships/font" Target="fonts/Barlow-bold.fntdata"/><Relationship Id="rId47" Type="http://schemas.openxmlformats.org/officeDocument/2006/relationships/font" Target="fonts/Barlow-regular.fntdata"/><Relationship Id="rId49" Type="http://schemas.openxmlformats.org/officeDocument/2006/relationships/font" Target="fonts/Barlow-italic.fntdata"/><Relationship Id="rId5" Type="http://schemas.openxmlformats.org/officeDocument/2006/relationships/slideMaster" Target="slideMasters/slideMaster1.xml"/><Relationship Id="rId6" Type="http://schemas.openxmlformats.org/officeDocument/2006/relationships/slideMaster" Target="slideMasters/slideMaster2.xml"/><Relationship Id="rId7" Type="http://schemas.openxmlformats.org/officeDocument/2006/relationships/slideMaster" Target="slideMasters/slideMaster3.xml"/><Relationship Id="rId8" Type="http://schemas.openxmlformats.org/officeDocument/2006/relationships/slideMaster" Target="slideMasters/slideMaster4.xml"/><Relationship Id="rId72" Type="http://schemas.openxmlformats.org/officeDocument/2006/relationships/font" Target="fonts/InterMedium-boldItalic.fntdata"/><Relationship Id="rId31" Type="http://schemas.openxmlformats.org/officeDocument/2006/relationships/font" Target="fonts/BarlowExtraLight-italic.fntdata"/><Relationship Id="rId30" Type="http://schemas.openxmlformats.org/officeDocument/2006/relationships/font" Target="fonts/BarlowExtraLight-bold.fntdata"/><Relationship Id="rId33" Type="http://schemas.openxmlformats.org/officeDocument/2006/relationships/font" Target="fonts/HeptaSlabMedium-regular.fntdata"/><Relationship Id="rId32" Type="http://schemas.openxmlformats.org/officeDocument/2006/relationships/font" Target="fonts/BarlowExtraLight-boldItalic.fntdata"/><Relationship Id="rId35" Type="http://schemas.openxmlformats.org/officeDocument/2006/relationships/font" Target="fonts/TavirajLight-regular.fntdata"/><Relationship Id="rId34" Type="http://schemas.openxmlformats.org/officeDocument/2006/relationships/font" Target="fonts/HeptaSlabMedium-bold.fntdata"/><Relationship Id="rId71" Type="http://schemas.openxmlformats.org/officeDocument/2006/relationships/font" Target="fonts/InterMedium-italic.fntdata"/><Relationship Id="rId70" Type="http://schemas.openxmlformats.org/officeDocument/2006/relationships/font" Target="fonts/InterMedium-bold.fntdata"/><Relationship Id="rId37" Type="http://schemas.openxmlformats.org/officeDocument/2006/relationships/font" Target="fonts/TavirajLight-italic.fntdata"/><Relationship Id="rId36" Type="http://schemas.openxmlformats.org/officeDocument/2006/relationships/font" Target="fonts/TavirajLight-bold.fntdata"/><Relationship Id="rId39" Type="http://schemas.openxmlformats.org/officeDocument/2006/relationships/font" Target="fonts/Inter-regular.fntdata"/><Relationship Id="rId38" Type="http://schemas.openxmlformats.org/officeDocument/2006/relationships/font" Target="fonts/TavirajLight-boldItalic.fntdata"/><Relationship Id="rId62" Type="http://schemas.openxmlformats.org/officeDocument/2006/relationships/font" Target="fonts/Taviraj-boldItalic.fntdata"/><Relationship Id="rId61" Type="http://schemas.openxmlformats.org/officeDocument/2006/relationships/font" Target="fonts/Taviraj-italic.fntdata"/><Relationship Id="rId20" Type="http://schemas.openxmlformats.org/officeDocument/2006/relationships/slide" Target="slides/slide11.xml"/><Relationship Id="rId64" Type="http://schemas.openxmlformats.org/officeDocument/2006/relationships/font" Target="fonts/Oswald-bold.fntdata"/><Relationship Id="rId63" Type="http://schemas.openxmlformats.org/officeDocument/2006/relationships/font" Target="fonts/Oswald-regular.fntdata"/><Relationship Id="rId22" Type="http://schemas.openxmlformats.org/officeDocument/2006/relationships/slide" Target="slides/slide13.xml"/><Relationship Id="rId66" Type="http://schemas.openxmlformats.org/officeDocument/2006/relationships/font" Target="fonts/BarlowLight-bold.fntdata"/><Relationship Id="rId21" Type="http://schemas.openxmlformats.org/officeDocument/2006/relationships/slide" Target="slides/slide12.xml"/><Relationship Id="rId65" Type="http://schemas.openxmlformats.org/officeDocument/2006/relationships/font" Target="fonts/BarlowLight-regular.fntdata"/><Relationship Id="rId24" Type="http://schemas.openxmlformats.org/officeDocument/2006/relationships/slide" Target="slides/slide15.xml"/><Relationship Id="rId68" Type="http://schemas.openxmlformats.org/officeDocument/2006/relationships/font" Target="fonts/BarlowLight-boldItalic.fntdata"/><Relationship Id="rId23" Type="http://schemas.openxmlformats.org/officeDocument/2006/relationships/slide" Target="slides/slide14.xml"/><Relationship Id="rId67" Type="http://schemas.openxmlformats.org/officeDocument/2006/relationships/font" Target="fonts/BarlowLight-italic.fntdata"/><Relationship Id="rId60" Type="http://schemas.openxmlformats.org/officeDocument/2006/relationships/font" Target="fonts/Taviraj-bold.fntdata"/><Relationship Id="rId26" Type="http://schemas.openxmlformats.org/officeDocument/2006/relationships/slide" Target="slides/slide17.xml"/><Relationship Id="rId25" Type="http://schemas.openxmlformats.org/officeDocument/2006/relationships/slide" Target="slides/slide16.xml"/><Relationship Id="rId69" Type="http://schemas.openxmlformats.org/officeDocument/2006/relationships/font" Target="fonts/InterMedium-regular.fntdata"/><Relationship Id="rId28" Type="http://schemas.openxmlformats.org/officeDocument/2006/relationships/slide" Target="slides/slide19.xml"/><Relationship Id="rId27" Type="http://schemas.openxmlformats.org/officeDocument/2006/relationships/slide" Target="slides/slide18.xml"/><Relationship Id="rId29" Type="http://schemas.openxmlformats.org/officeDocument/2006/relationships/font" Target="fonts/BarlowExtraLight-regular.fntdata"/><Relationship Id="rId51" Type="http://schemas.openxmlformats.org/officeDocument/2006/relationships/font" Target="fonts/HeptaSlabLight-regular.fntdata"/><Relationship Id="rId50" Type="http://schemas.openxmlformats.org/officeDocument/2006/relationships/font" Target="fonts/Barlow-boldItalic.fntdata"/><Relationship Id="rId53" Type="http://schemas.openxmlformats.org/officeDocument/2006/relationships/font" Target="fonts/HeptaSlab-regular.fntdata"/><Relationship Id="rId52" Type="http://schemas.openxmlformats.org/officeDocument/2006/relationships/font" Target="fonts/HeptaSlabLight-bold.fntdata"/><Relationship Id="rId11" Type="http://schemas.openxmlformats.org/officeDocument/2006/relationships/slide" Target="slides/slide2.xml"/><Relationship Id="rId55" Type="http://schemas.openxmlformats.org/officeDocument/2006/relationships/font" Target="fonts/BarlowMedium-regular.fntdata"/><Relationship Id="rId10" Type="http://schemas.openxmlformats.org/officeDocument/2006/relationships/slide" Target="slides/slide1.xml"/><Relationship Id="rId54" Type="http://schemas.openxmlformats.org/officeDocument/2006/relationships/font" Target="fonts/HeptaSlab-bold.fntdata"/><Relationship Id="rId13" Type="http://schemas.openxmlformats.org/officeDocument/2006/relationships/slide" Target="slides/slide4.xml"/><Relationship Id="rId57" Type="http://schemas.openxmlformats.org/officeDocument/2006/relationships/font" Target="fonts/BarlowMedium-italic.fntdata"/><Relationship Id="rId12" Type="http://schemas.openxmlformats.org/officeDocument/2006/relationships/slide" Target="slides/slide3.xml"/><Relationship Id="rId56" Type="http://schemas.openxmlformats.org/officeDocument/2006/relationships/font" Target="fonts/BarlowMedium-bold.fntdata"/><Relationship Id="rId15" Type="http://schemas.openxmlformats.org/officeDocument/2006/relationships/slide" Target="slides/slide6.xml"/><Relationship Id="rId59" Type="http://schemas.openxmlformats.org/officeDocument/2006/relationships/font" Target="fonts/Taviraj-regular.fntdata"/><Relationship Id="rId14" Type="http://schemas.openxmlformats.org/officeDocument/2006/relationships/slide" Target="slides/slide5.xml"/><Relationship Id="rId58" Type="http://schemas.openxmlformats.org/officeDocument/2006/relationships/font" Target="fonts/BarlowMedium-boldItalic.fntdata"/><Relationship Id="rId17" Type="http://schemas.openxmlformats.org/officeDocument/2006/relationships/slide" Target="slides/slide8.xml"/><Relationship Id="rId16" Type="http://schemas.openxmlformats.org/officeDocument/2006/relationships/slide" Target="slides/slide7.xml"/><Relationship Id="rId19" Type="http://schemas.openxmlformats.org/officeDocument/2006/relationships/slide" Target="slides/slide10.xml"/><Relationship Id="rId18" Type="http://schemas.openxmlformats.org/officeDocument/2006/relationships/slide" Target="slides/slide9.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1" name="Shape 871"/>
        <p:cNvGrpSpPr/>
        <p:nvPr/>
      </p:nvGrpSpPr>
      <p:grpSpPr>
        <a:xfrm>
          <a:off x="0" y="0"/>
          <a:ext cx="0" cy="0"/>
          <a:chOff x="0" y="0"/>
          <a:chExt cx="0" cy="0"/>
        </a:xfrm>
      </p:grpSpPr>
      <p:sp>
        <p:nvSpPr>
          <p:cNvPr id="872" name="Google Shape;87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73" name="Google Shape;87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6" name="Shape 946"/>
        <p:cNvGrpSpPr/>
        <p:nvPr/>
      </p:nvGrpSpPr>
      <p:grpSpPr>
        <a:xfrm>
          <a:off x="0" y="0"/>
          <a:ext cx="0" cy="0"/>
          <a:chOff x="0" y="0"/>
          <a:chExt cx="0" cy="0"/>
        </a:xfrm>
      </p:grpSpPr>
      <p:sp>
        <p:nvSpPr>
          <p:cNvPr id="947" name="Google Shape;947;g3210b5ee1a8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8" name="Google Shape;948;g3210b5ee1a8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 name="Shape 952"/>
        <p:cNvGrpSpPr/>
        <p:nvPr/>
      </p:nvGrpSpPr>
      <p:grpSpPr>
        <a:xfrm>
          <a:off x="0" y="0"/>
          <a:ext cx="0" cy="0"/>
          <a:chOff x="0" y="0"/>
          <a:chExt cx="0" cy="0"/>
        </a:xfrm>
      </p:grpSpPr>
      <p:sp>
        <p:nvSpPr>
          <p:cNvPr id="953" name="Google Shape;953;g3210b5ee1a8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 name="Google Shape;954;g3210b5ee1a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0" name="Shape 960"/>
        <p:cNvGrpSpPr/>
        <p:nvPr/>
      </p:nvGrpSpPr>
      <p:grpSpPr>
        <a:xfrm>
          <a:off x="0" y="0"/>
          <a:ext cx="0" cy="0"/>
          <a:chOff x="0" y="0"/>
          <a:chExt cx="0" cy="0"/>
        </a:xfrm>
      </p:grpSpPr>
      <p:sp>
        <p:nvSpPr>
          <p:cNvPr id="961" name="Google Shape;961;g3210b5ee1a8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 name="Google Shape;962;g3210b5ee1a8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6" name="Shape 966"/>
        <p:cNvGrpSpPr/>
        <p:nvPr/>
      </p:nvGrpSpPr>
      <p:grpSpPr>
        <a:xfrm>
          <a:off x="0" y="0"/>
          <a:ext cx="0" cy="0"/>
          <a:chOff x="0" y="0"/>
          <a:chExt cx="0" cy="0"/>
        </a:xfrm>
      </p:grpSpPr>
      <p:sp>
        <p:nvSpPr>
          <p:cNvPr id="967" name="Google Shape;967;g31d929319e1_2_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 name="Google Shape;968;g31d929319e1_2_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31d929319e1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31d929319e1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0" name="Shape 980"/>
        <p:cNvGrpSpPr/>
        <p:nvPr/>
      </p:nvGrpSpPr>
      <p:grpSpPr>
        <a:xfrm>
          <a:off x="0" y="0"/>
          <a:ext cx="0" cy="0"/>
          <a:chOff x="0" y="0"/>
          <a:chExt cx="0" cy="0"/>
        </a:xfrm>
      </p:grpSpPr>
      <p:sp>
        <p:nvSpPr>
          <p:cNvPr id="981" name="Google Shape;981;g31d929319e1_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2" name="Google Shape;982;g31d929319e1_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9" name="Shape 989"/>
        <p:cNvGrpSpPr/>
        <p:nvPr/>
      </p:nvGrpSpPr>
      <p:grpSpPr>
        <a:xfrm>
          <a:off x="0" y="0"/>
          <a:ext cx="0" cy="0"/>
          <a:chOff x="0" y="0"/>
          <a:chExt cx="0" cy="0"/>
        </a:xfrm>
      </p:grpSpPr>
      <p:sp>
        <p:nvSpPr>
          <p:cNvPr id="990" name="Google Shape;990;g31d929319e1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1" name="Google Shape;991;g31d929319e1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3210b5ee1a8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3210b5ee1a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2" name="Shape 1002"/>
        <p:cNvGrpSpPr/>
        <p:nvPr/>
      </p:nvGrpSpPr>
      <p:grpSpPr>
        <a:xfrm>
          <a:off x="0" y="0"/>
          <a:ext cx="0" cy="0"/>
          <a:chOff x="0" y="0"/>
          <a:chExt cx="0" cy="0"/>
        </a:xfrm>
      </p:grpSpPr>
      <p:sp>
        <p:nvSpPr>
          <p:cNvPr id="1003" name="Google Shape;1003;g31d929319e1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4" name="Google Shape;1004;g31d929319e1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 name="Shape 1009"/>
        <p:cNvGrpSpPr/>
        <p:nvPr/>
      </p:nvGrpSpPr>
      <p:grpSpPr>
        <a:xfrm>
          <a:off x="0" y="0"/>
          <a:ext cx="0" cy="0"/>
          <a:chOff x="0" y="0"/>
          <a:chExt cx="0" cy="0"/>
        </a:xfrm>
      </p:grpSpPr>
      <p:sp>
        <p:nvSpPr>
          <p:cNvPr id="1010" name="Google Shape;1010;g31d929319e1_2_4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1" name="Google Shape;1011;g31d929319e1_2_4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8" name="Shape 878"/>
        <p:cNvGrpSpPr/>
        <p:nvPr/>
      </p:nvGrpSpPr>
      <p:grpSpPr>
        <a:xfrm>
          <a:off x="0" y="0"/>
          <a:ext cx="0" cy="0"/>
          <a:chOff x="0" y="0"/>
          <a:chExt cx="0" cy="0"/>
        </a:xfrm>
      </p:grpSpPr>
      <p:sp>
        <p:nvSpPr>
          <p:cNvPr id="879" name="Google Shape;879;g32104843db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0" name="Google Shape;880;g32104843db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5" name="Shape 885"/>
        <p:cNvGrpSpPr/>
        <p:nvPr/>
      </p:nvGrpSpPr>
      <p:grpSpPr>
        <a:xfrm>
          <a:off x="0" y="0"/>
          <a:ext cx="0" cy="0"/>
          <a:chOff x="0" y="0"/>
          <a:chExt cx="0" cy="0"/>
        </a:xfrm>
      </p:grpSpPr>
      <p:sp>
        <p:nvSpPr>
          <p:cNvPr id="886" name="Google Shape;886;g32104843dbd_0_3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7" name="Google Shape;887;g32104843dbd_0_3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2" name="Shape 892"/>
        <p:cNvGrpSpPr/>
        <p:nvPr/>
      </p:nvGrpSpPr>
      <p:grpSpPr>
        <a:xfrm>
          <a:off x="0" y="0"/>
          <a:ext cx="0" cy="0"/>
          <a:chOff x="0" y="0"/>
          <a:chExt cx="0" cy="0"/>
        </a:xfrm>
      </p:grpSpPr>
      <p:sp>
        <p:nvSpPr>
          <p:cNvPr id="893" name="Google Shape;893;g32104843dbd_0_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4" name="Google Shape;894;g32104843dbd_0_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8" name="Shape 898"/>
        <p:cNvGrpSpPr/>
        <p:nvPr/>
      </p:nvGrpSpPr>
      <p:grpSpPr>
        <a:xfrm>
          <a:off x="0" y="0"/>
          <a:ext cx="0" cy="0"/>
          <a:chOff x="0" y="0"/>
          <a:chExt cx="0" cy="0"/>
        </a:xfrm>
      </p:grpSpPr>
      <p:sp>
        <p:nvSpPr>
          <p:cNvPr id="899" name="Google Shape;899;g32104843dbd_0_6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0" name="Google Shape;900;g32104843dbd_0_6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6" name="Shape 906"/>
        <p:cNvGrpSpPr/>
        <p:nvPr/>
      </p:nvGrpSpPr>
      <p:grpSpPr>
        <a:xfrm>
          <a:off x="0" y="0"/>
          <a:ext cx="0" cy="0"/>
          <a:chOff x="0" y="0"/>
          <a:chExt cx="0" cy="0"/>
        </a:xfrm>
      </p:grpSpPr>
      <p:sp>
        <p:nvSpPr>
          <p:cNvPr id="907" name="Google Shape;907;g32104843dbd_0_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8" name="Google Shape;908;g32104843dbd_0_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7" name="Shape 917"/>
        <p:cNvGrpSpPr/>
        <p:nvPr/>
      </p:nvGrpSpPr>
      <p:grpSpPr>
        <a:xfrm>
          <a:off x="0" y="0"/>
          <a:ext cx="0" cy="0"/>
          <a:chOff x="0" y="0"/>
          <a:chExt cx="0" cy="0"/>
        </a:xfrm>
      </p:grpSpPr>
      <p:sp>
        <p:nvSpPr>
          <p:cNvPr id="918" name="Google Shape;918;g32104843dbd_0_8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9" name="Google Shape;919;g32104843dbd_0_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9" name="Shape 929"/>
        <p:cNvGrpSpPr/>
        <p:nvPr/>
      </p:nvGrpSpPr>
      <p:grpSpPr>
        <a:xfrm>
          <a:off x="0" y="0"/>
          <a:ext cx="0" cy="0"/>
          <a:chOff x="0" y="0"/>
          <a:chExt cx="0" cy="0"/>
        </a:xfrm>
      </p:grpSpPr>
      <p:sp>
        <p:nvSpPr>
          <p:cNvPr id="930" name="Google Shape;930;g321102fba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1" name="Google Shape;931;g321102fba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3210b5ee1a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3210b5ee1a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6.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spTree>
      <p:nvGrpSpPr>
        <p:cNvPr id="655" name="Shape 655"/>
        <p:cNvGrpSpPr/>
        <p:nvPr/>
      </p:nvGrpSpPr>
      <p:grpSpPr>
        <a:xfrm>
          <a:off x="0" y="0"/>
          <a:ext cx="0" cy="0"/>
          <a:chOff x="0" y="0"/>
          <a:chExt cx="0" cy="0"/>
        </a:xfrm>
      </p:grpSpPr>
      <p:sp>
        <p:nvSpPr>
          <p:cNvPr id="656" name="Google Shape;656;p104"/>
          <p:cNvSpPr/>
          <p:nvPr/>
        </p:nvSpPr>
        <p:spPr>
          <a:xfrm rot="5400000">
            <a:off x="4175722" y="175350"/>
            <a:ext cx="792600" cy="91437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657" name="Google Shape;657;p104"/>
          <p:cNvSpPr/>
          <p:nvPr/>
        </p:nvSpPr>
        <p:spPr>
          <a:xfrm rot="5400000">
            <a:off x="3634520" y="716553"/>
            <a:ext cx="792600" cy="8061300"/>
          </a:xfrm>
          <a:prstGeom prst="round2SameRect">
            <a:avLst>
              <a:gd fmla="val 50000" name="adj1"/>
              <a:gd fmla="val 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658" name="Google Shape;658;p104"/>
          <p:cNvSpPr/>
          <p:nvPr/>
        </p:nvSpPr>
        <p:spPr>
          <a:xfrm rot="5400000">
            <a:off x="1893425" y="2457300"/>
            <a:ext cx="792600" cy="45798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659" name="Google Shape;659;p104"/>
          <p:cNvSpPr/>
          <p:nvPr/>
        </p:nvSpPr>
        <p:spPr>
          <a:xfrm rot="10800000">
            <a:off x="7055400" y="0"/>
            <a:ext cx="2088600" cy="2601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660" name="Google Shape;660;p104"/>
          <p:cNvSpPr txBox="1"/>
          <p:nvPr>
            <p:ph idx="1"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1pPr>
            <a:lvl2pPr lvl="1"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2pPr>
            <a:lvl3pPr lvl="2"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3pPr>
            <a:lvl4pPr lvl="3"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4pPr>
            <a:lvl5pPr lvl="4"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5pPr>
            <a:lvl6pPr lvl="5"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6pPr>
            <a:lvl7pPr lvl="6"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7pPr>
            <a:lvl8pPr lvl="7"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8pPr>
            <a:lvl9pPr lvl="8"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9pPr>
          </a:lstStyle>
          <a:p/>
        </p:txBody>
      </p:sp>
      <p:sp>
        <p:nvSpPr>
          <p:cNvPr id="661" name="Google Shape;661;p104"/>
          <p:cNvSpPr txBox="1"/>
          <p:nvPr>
            <p:ph idx="2" type="subTitle"/>
          </p:nvPr>
        </p:nvSpPr>
        <p:spPr>
          <a:xfrm>
            <a:off x="323400" y="984875"/>
            <a:ext cx="1114800" cy="851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Font typeface="Oswald"/>
              <a:buNone/>
              <a:defRPr>
                <a:solidFill>
                  <a:schemeClr val="dk2"/>
                </a:solidFill>
              </a:defRPr>
            </a:lvl1pPr>
            <a:lvl2pPr lvl="1">
              <a:spcBef>
                <a:spcPts val="0"/>
              </a:spcBef>
              <a:spcAft>
                <a:spcPts val="0"/>
              </a:spcAft>
              <a:buClr>
                <a:schemeClr val="dk2"/>
              </a:buClr>
              <a:buSzPts val="6000"/>
              <a:buNone/>
              <a:defRPr>
                <a:solidFill>
                  <a:schemeClr val="dk2"/>
                </a:solidFill>
              </a:defRPr>
            </a:lvl2pPr>
            <a:lvl3pPr lvl="2">
              <a:spcBef>
                <a:spcPts val="0"/>
              </a:spcBef>
              <a:spcAft>
                <a:spcPts val="0"/>
              </a:spcAft>
              <a:buClr>
                <a:schemeClr val="dk2"/>
              </a:buClr>
              <a:buSzPts val="6000"/>
              <a:buNone/>
              <a:defRPr>
                <a:solidFill>
                  <a:schemeClr val="dk2"/>
                </a:solidFill>
              </a:defRPr>
            </a:lvl3pPr>
            <a:lvl4pPr lvl="3">
              <a:spcBef>
                <a:spcPts val="0"/>
              </a:spcBef>
              <a:spcAft>
                <a:spcPts val="0"/>
              </a:spcAft>
              <a:buClr>
                <a:schemeClr val="dk2"/>
              </a:buClr>
              <a:buSzPts val="6000"/>
              <a:buNone/>
              <a:defRPr>
                <a:solidFill>
                  <a:schemeClr val="dk2"/>
                </a:solidFill>
              </a:defRPr>
            </a:lvl4pPr>
            <a:lvl5pPr lvl="4">
              <a:spcBef>
                <a:spcPts val="0"/>
              </a:spcBef>
              <a:spcAft>
                <a:spcPts val="0"/>
              </a:spcAft>
              <a:buClr>
                <a:schemeClr val="dk2"/>
              </a:buClr>
              <a:buSzPts val="6000"/>
              <a:buNone/>
              <a:defRPr>
                <a:solidFill>
                  <a:schemeClr val="dk2"/>
                </a:solidFill>
              </a:defRPr>
            </a:lvl5pPr>
            <a:lvl6pPr lvl="5">
              <a:spcBef>
                <a:spcPts val="0"/>
              </a:spcBef>
              <a:spcAft>
                <a:spcPts val="0"/>
              </a:spcAft>
              <a:buClr>
                <a:schemeClr val="dk2"/>
              </a:buClr>
              <a:buSzPts val="6000"/>
              <a:buNone/>
              <a:defRPr>
                <a:solidFill>
                  <a:schemeClr val="dk2"/>
                </a:solidFill>
              </a:defRPr>
            </a:lvl6pPr>
            <a:lvl7pPr lvl="6">
              <a:spcBef>
                <a:spcPts val="0"/>
              </a:spcBef>
              <a:spcAft>
                <a:spcPts val="0"/>
              </a:spcAft>
              <a:buClr>
                <a:schemeClr val="dk2"/>
              </a:buClr>
              <a:buSzPts val="6000"/>
              <a:buNone/>
              <a:defRPr>
                <a:solidFill>
                  <a:schemeClr val="dk2"/>
                </a:solidFill>
              </a:defRPr>
            </a:lvl7pPr>
            <a:lvl8pPr lvl="7">
              <a:spcBef>
                <a:spcPts val="0"/>
              </a:spcBef>
              <a:spcAft>
                <a:spcPts val="0"/>
              </a:spcAft>
              <a:buClr>
                <a:schemeClr val="dk2"/>
              </a:buClr>
              <a:buSzPts val="6000"/>
              <a:buNone/>
              <a:defRPr>
                <a:solidFill>
                  <a:schemeClr val="dk2"/>
                </a:solidFill>
              </a:defRPr>
            </a:lvl8pPr>
            <a:lvl9pPr lvl="8">
              <a:spcBef>
                <a:spcPts val="0"/>
              </a:spcBef>
              <a:spcAft>
                <a:spcPts val="0"/>
              </a:spcAft>
              <a:buClr>
                <a:schemeClr val="dk2"/>
              </a:buClr>
              <a:buSzPts val="6000"/>
              <a:buNone/>
              <a:defRPr>
                <a:solidFill>
                  <a:schemeClr val="dk2"/>
                </a:solidFill>
              </a:defRPr>
            </a:lvl9pPr>
          </a:lstStyle>
          <a:p/>
        </p:txBody>
      </p:sp>
      <p:sp>
        <p:nvSpPr>
          <p:cNvPr id="662" name="Google Shape;662;p104"/>
          <p:cNvSpPr txBox="1"/>
          <p:nvPr>
            <p:ph idx="3" type="body"/>
          </p:nvPr>
        </p:nvSpPr>
        <p:spPr>
          <a:xfrm>
            <a:off x="1304700" y="1335950"/>
            <a:ext cx="3343800" cy="422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1"/>
              </a:buClr>
              <a:buSzPts val="1400"/>
              <a:buFont typeface="Taviraj Light"/>
              <a:buChar char="●"/>
              <a:defRPr>
                <a:solidFill>
                  <a:schemeClr val="dk1"/>
                </a:solidFill>
              </a:defRPr>
            </a:lvl1pPr>
            <a:lvl2pPr indent="-317500" lvl="1" marL="914400">
              <a:spcBef>
                <a:spcPts val="0"/>
              </a:spcBef>
              <a:spcAft>
                <a:spcPts val="0"/>
              </a:spcAft>
              <a:buClr>
                <a:schemeClr val="dk1"/>
              </a:buClr>
              <a:buSzPts val="1400"/>
              <a:buFont typeface="Taviraj Light"/>
              <a:buChar char="○"/>
              <a:defRPr>
                <a:solidFill>
                  <a:schemeClr val="dk1"/>
                </a:solidFill>
              </a:defRPr>
            </a:lvl2pPr>
            <a:lvl3pPr indent="-317500" lvl="2" marL="1371600">
              <a:spcBef>
                <a:spcPts val="0"/>
              </a:spcBef>
              <a:spcAft>
                <a:spcPts val="0"/>
              </a:spcAft>
              <a:buClr>
                <a:schemeClr val="dk1"/>
              </a:buClr>
              <a:buSzPts val="1400"/>
              <a:buFont typeface="Taviraj Light"/>
              <a:buChar char="■"/>
              <a:defRPr>
                <a:solidFill>
                  <a:schemeClr val="dk1"/>
                </a:solidFill>
              </a:defRPr>
            </a:lvl3pPr>
            <a:lvl4pPr indent="-317500" lvl="3" marL="1828800">
              <a:spcBef>
                <a:spcPts val="0"/>
              </a:spcBef>
              <a:spcAft>
                <a:spcPts val="0"/>
              </a:spcAft>
              <a:buClr>
                <a:schemeClr val="dk1"/>
              </a:buClr>
              <a:buSzPts val="1400"/>
              <a:buFont typeface="Taviraj Light"/>
              <a:buChar char="●"/>
              <a:defRPr>
                <a:solidFill>
                  <a:schemeClr val="dk1"/>
                </a:solidFill>
              </a:defRPr>
            </a:lvl4pPr>
            <a:lvl5pPr indent="-317500" lvl="4" marL="2286000">
              <a:spcBef>
                <a:spcPts val="0"/>
              </a:spcBef>
              <a:spcAft>
                <a:spcPts val="0"/>
              </a:spcAft>
              <a:buClr>
                <a:schemeClr val="dk1"/>
              </a:buClr>
              <a:buSzPts val="1400"/>
              <a:buFont typeface="Taviraj Light"/>
              <a:buChar char="○"/>
              <a:defRPr>
                <a:solidFill>
                  <a:schemeClr val="dk1"/>
                </a:solidFill>
              </a:defRPr>
            </a:lvl5pPr>
            <a:lvl6pPr indent="-317500" lvl="5" marL="2743200">
              <a:spcBef>
                <a:spcPts val="0"/>
              </a:spcBef>
              <a:spcAft>
                <a:spcPts val="0"/>
              </a:spcAft>
              <a:buClr>
                <a:schemeClr val="dk1"/>
              </a:buClr>
              <a:buSzPts val="1400"/>
              <a:buFont typeface="Taviraj Light"/>
              <a:buChar char="■"/>
              <a:defRPr>
                <a:solidFill>
                  <a:schemeClr val="dk1"/>
                </a:solidFill>
              </a:defRPr>
            </a:lvl6pPr>
            <a:lvl7pPr indent="-317500" lvl="6" marL="3200400">
              <a:spcBef>
                <a:spcPts val="0"/>
              </a:spcBef>
              <a:spcAft>
                <a:spcPts val="0"/>
              </a:spcAft>
              <a:buClr>
                <a:schemeClr val="dk1"/>
              </a:buClr>
              <a:buSzPts val="1400"/>
              <a:buFont typeface="Taviraj Light"/>
              <a:buChar char="●"/>
              <a:defRPr>
                <a:solidFill>
                  <a:schemeClr val="dk1"/>
                </a:solidFill>
              </a:defRPr>
            </a:lvl7pPr>
            <a:lvl8pPr indent="-317500" lvl="7" marL="3657600">
              <a:spcBef>
                <a:spcPts val="0"/>
              </a:spcBef>
              <a:spcAft>
                <a:spcPts val="0"/>
              </a:spcAft>
              <a:buClr>
                <a:schemeClr val="dk1"/>
              </a:buClr>
              <a:buSzPts val="1400"/>
              <a:buFont typeface="Taviraj Light"/>
              <a:buChar char="○"/>
              <a:defRPr>
                <a:solidFill>
                  <a:schemeClr val="dk1"/>
                </a:solidFill>
              </a:defRPr>
            </a:lvl8pPr>
            <a:lvl9pPr indent="-317500" lvl="8" marL="4114800">
              <a:spcBef>
                <a:spcPts val="0"/>
              </a:spcBef>
              <a:spcAft>
                <a:spcPts val="0"/>
              </a:spcAft>
              <a:buClr>
                <a:schemeClr val="dk1"/>
              </a:buClr>
              <a:buSzPts val="1400"/>
              <a:buFont typeface="Taviraj Light"/>
              <a:buChar char="■"/>
              <a:defRPr>
                <a:solidFill>
                  <a:schemeClr val="dk1"/>
                </a:solidFill>
              </a:defRPr>
            </a:lvl9pPr>
          </a:lstStyle>
          <a:p/>
        </p:txBody>
      </p:sp>
      <p:sp>
        <p:nvSpPr>
          <p:cNvPr id="663" name="Google Shape;663;p104"/>
          <p:cNvSpPr txBox="1"/>
          <p:nvPr>
            <p:ph idx="4" type="subTitle"/>
          </p:nvPr>
        </p:nvSpPr>
        <p:spPr>
          <a:xfrm>
            <a:off x="332421" y="1993650"/>
            <a:ext cx="1114800" cy="851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Font typeface="Oswald"/>
              <a:buNone/>
              <a:defRPr>
                <a:solidFill>
                  <a:schemeClr val="dk2"/>
                </a:solidFill>
              </a:defRPr>
            </a:lvl1pPr>
            <a:lvl2pPr lvl="1">
              <a:spcBef>
                <a:spcPts val="0"/>
              </a:spcBef>
              <a:spcAft>
                <a:spcPts val="0"/>
              </a:spcAft>
              <a:buClr>
                <a:schemeClr val="dk2"/>
              </a:buClr>
              <a:buSzPts val="6000"/>
              <a:buNone/>
              <a:defRPr>
                <a:solidFill>
                  <a:schemeClr val="dk2"/>
                </a:solidFill>
              </a:defRPr>
            </a:lvl2pPr>
            <a:lvl3pPr lvl="2">
              <a:spcBef>
                <a:spcPts val="0"/>
              </a:spcBef>
              <a:spcAft>
                <a:spcPts val="0"/>
              </a:spcAft>
              <a:buClr>
                <a:schemeClr val="dk2"/>
              </a:buClr>
              <a:buSzPts val="6000"/>
              <a:buNone/>
              <a:defRPr>
                <a:solidFill>
                  <a:schemeClr val="dk2"/>
                </a:solidFill>
              </a:defRPr>
            </a:lvl3pPr>
            <a:lvl4pPr lvl="3">
              <a:spcBef>
                <a:spcPts val="0"/>
              </a:spcBef>
              <a:spcAft>
                <a:spcPts val="0"/>
              </a:spcAft>
              <a:buClr>
                <a:schemeClr val="dk2"/>
              </a:buClr>
              <a:buSzPts val="6000"/>
              <a:buNone/>
              <a:defRPr>
                <a:solidFill>
                  <a:schemeClr val="dk2"/>
                </a:solidFill>
              </a:defRPr>
            </a:lvl4pPr>
            <a:lvl5pPr lvl="4">
              <a:spcBef>
                <a:spcPts val="0"/>
              </a:spcBef>
              <a:spcAft>
                <a:spcPts val="0"/>
              </a:spcAft>
              <a:buClr>
                <a:schemeClr val="dk2"/>
              </a:buClr>
              <a:buSzPts val="6000"/>
              <a:buNone/>
              <a:defRPr>
                <a:solidFill>
                  <a:schemeClr val="dk2"/>
                </a:solidFill>
              </a:defRPr>
            </a:lvl5pPr>
            <a:lvl6pPr lvl="5">
              <a:spcBef>
                <a:spcPts val="0"/>
              </a:spcBef>
              <a:spcAft>
                <a:spcPts val="0"/>
              </a:spcAft>
              <a:buClr>
                <a:schemeClr val="dk2"/>
              </a:buClr>
              <a:buSzPts val="6000"/>
              <a:buNone/>
              <a:defRPr>
                <a:solidFill>
                  <a:schemeClr val="dk2"/>
                </a:solidFill>
              </a:defRPr>
            </a:lvl6pPr>
            <a:lvl7pPr lvl="6">
              <a:spcBef>
                <a:spcPts val="0"/>
              </a:spcBef>
              <a:spcAft>
                <a:spcPts val="0"/>
              </a:spcAft>
              <a:buClr>
                <a:schemeClr val="dk2"/>
              </a:buClr>
              <a:buSzPts val="6000"/>
              <a:buNone/>
              <a:defRPr>
                <a:solidFill>
                  <a:schemeClr val="dk2"/>
                </a:solidFill>
              </a:defRPr>
            </a:lvl7pPr>
            <a:lvl8pPr lvl="7">
              <a:spcBef>
                <a:spcPts val="0"/>
              </a:spcBef>
              <a:spcAft>
                <a:spcPts val="0"/>
              </a:spcAft>
              <a:buClr>
                <a:schemeClr val="dk2"/>
              </a:buClr>
              <a:buSzPts val="6000"/>
              <a:buNone/>
              <a:defRPr>
                <a:solidFill>
                  <a:schemeClr val="dk2"/>
                </a:solidFill>
              </a:defRPr>
            </a:lvl8pPr>
            <a:lvl9pPr lvl="8">
              <a:spcBef>
                <a:spcPts val="0"/>
              </a:spcBef>
              <a:spcAft>
                <a:spcPts val="0"/>
              </a:spcAft>
              <a:buClr>
                <a:schemeClr val="dk2"/>
              </a:buClr>
              <a:buSzPts val="6000"/>
              <a:buNone/>
              <a:defRPr>
                <a:solidFill>
                  <a:schemeClr val="dk2"/>
                </a:solidFill>
              </a:defRPr>
            </a:lvl9pPr>
          </a:lstStyle>
          <a:p/>
        </p:txBody>
      </p:sp>
      <p:sp>
        <p:nvSpPr>
          <p:cNvPr id="664" name="Google Shape;664;p104"/>
          <p:cNvSpPr txBox="1"/>
          <p:nvPr>
            <p:ph idx="5" type="body"/>
          </p:nvPr>
        </p:nvSpPr>
        <p:spPr>
          <a:xfrm>
            <a:off x="1312025" y="2344725"/>
            <a:ext cx="3343800" cy="422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1"/>
              </a:buClr>
              <a:buSzPts val="1400"/>
              <a:buFont typeface="Taviraj Light"/>
              <a:buChar char="●"/>
              <a:defRPr>
                <a:solidFill>
                  <a:schemeClr val="dk1"/>
                </a:solidFill>
              </a:defRPr>
            </a:lvl1pPr>
            <a:lvl2pPr indent="-317500" lvl="1" marL="914400">
              <a:spcBef>
                <a:spcPts val="0"/>
              </a:spcBef>
              <a:spcAft>
                <a:spcPts val="0"/>
              </a:spcAft>
              <a:buClr>
                <a:schemeClr val="dk1"/>
              </a:buClr>
              <a:buSzPts val="1400"/>
              <a:buFont typeface="Taviraj Light"/>
              <a:buChar char="○"/>
              <a:defRPr>
                <a:solidFill>
                  <a:schemeClr val="dk1"/>
                </a:solidFill>
              </a:defRPr>
            </a:lvl2pPr>
            <a:lvl3pPr indent="-317500" lvl="2" marL="1371600">
              <a:spcBef>
                <a:spcPts val="0"/>
              </a:spcBef>
              <a:spcAft>
                <a:spcPts val="0"/>
              </a:spcAft>
              <a:buClr>
                <a:schemeClr val="dk1"/>
              </a:buClr>
              <a:buSzPts val="1400"/>
              <a:buFont typeface="Taviraj Light"/>
              <a:buChar char="■"/>
              <a:defRPr>
                <a:solidFill>
                  <a:schemeClr val="dk1"/>
                </a:solidFill>
              </a:defRPr>
            </a:lvl3pPr>
            <a:lvl4pPr indent="-317500" lvl="3" marL="1828800">
              <a:spcBef>
                <a:spcPts val="0"/>
              </a:spcBef>
              <a:spcAft>
                <a:spcPts val="0"/>
              </a:spcAft>
              <a:buClr>
                <a:schemeClr val="dk1"/>
              </a:buClr>
              <a:buSzPts val="1400"/>
              <a:buFont typeface="Taviraj Light"/>
              <a:buChar char="●"/>
              <a:defRPr>
                <a:solidFill>
                  <a:schemeClr val="dk1"/>
                </a:solidFill>
              </a:defRPr>
            </a:lvl4pPr>
            <a:lvl5pPr indent="-317500" lvl="4" marL="2286000">
              <a:spcBef>
                <a:spcPts val="0"/>
              </a:spcBef>
              <a:spcAft>
                <a:spcPts val="0"/>
              </a:spcAft>
              <a:buClr>
                <a:schemeClr val="dk1"/>
              </a:buClr>
              <a:buSzPts val="1400"/>
              <a:buFont typeface="Taviraj Light"/>
              <a:buChar char="○"/>
              <a:defRPr>
                <a:solidFill>
                  <a:schemeClr val="dk1"/>
                </a:solidFill>
              </a:defRPr>
            </a:lvl5pPr>
            <a:lvl6pPr indent="-317500" lvl="5" marL="2743200">
              <a:spcBef>
                <a:spcPts val="0"/>
              </a:spcBef>
              <a:spcAft>
                <a:spcPts val="0"/>
              </a:spcAft>
              <a:buClr>
                <a:schemeClr val="dk1"/>
              </a:buClr>
              <a:buSzPts val="1400"/>
              <a:buFont typeface="Taviraj Light"/>
              <a:buChar char="■"/>
              <a:defRPr>
                <a:solidFill>
                  <a:schemeClr val="dk1"/>
                </a:solidFill>
              </a:defRPr>
            </a:lvl6pPr>
            <a:lvl7pPr indent="-317500" lvl="6" marL="3200400">
              <a:spcBef>
                <a:spcPts val="0"/>
              </a:spcBef>
              <a:spcAft>
                <a:spcPts val="0"/>
              </a:spcAft>
              <a:buClr>
                <a:schemeClr val="dk1"/>
              </a:buClr>
              <a:buSzPts val="1400"/>
              <a:buFont typeface="Taviraj Light"/>
              <a:buChar char="●"/>
              <a:defRPr>
                <a:solidFill>
                  <a:schemeClr val="dk1"/>
                </a:solidFill>
              </a:defRPr>
            </a:lvl7pPr>
            <a:lvl8pPr indent="-317500" lvl="7" marL="3657600">
              <a:spcBef>
                <a:spcPts val="0"/>
              </a:spcBef>
              <a:spcAft>
                <a:spcPts val="0"/>
              </a:spcAft>
              <a:buClr>
                <a:schemeClr val="dk1"/>
              </a:buClr>
              <a:buSzPts val="1400"/>
              <a:buFont typeface="Taviraj Light"/>
              <a:buChar char="○"/>
              <a:defRPr>
                <a:solidFill>
                  <a:schemeClr val="dk1"/>
                </a:solidFill>
              </a:defRPr>
            </a:lvl8pPr>
            <a:lvl9pPr indent="-317500" lvl="8" marL="4114800">
              <a:spcBef>
                <a:spcPts val="0"/>
              </a:spcBef>
              <a:spcAft>
                <a:spcPts val="0"/>
              </a:spcAft>
              <a:buClr>
                <a:schemeClr val="dk1"/>
              </a:buClr>
              <a:buSzPts val="1400"/>
              <a:buFont typeface="Taviraj Light"/>
              <a:buChar char="■"/>
              <a:defRPr>
                <a:solidFill>
                  <a:schemeClr val="dk1"/>
                </a:solidFill>
              </a:defRPr>
            </a:lvl9pPr>
          </a:lstStyle>
          <a:p/>
        </p:txBody>
      </p:sp>
      <p:sp>
        <p:nvSpPr>
          <p:cNvPr id="665" name="Google Shape;665;p104"/>
          <p:cNvSpPr txBox="1"/>
          <p:nvPr>
            <p:ph idx="6" type="subTitle"/>
          </p:nvPr>
        </p:nvSpPr>
        <p:spPr>
          <a:xfrm>
            <a:off x="332421" y="3080650"/>
            <a:ext cx="1114800" cy="851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Font typeface="Oswald"/>
              <a:buNone/>
              <a:defRPr>
                <a:solidFill>
                  <a:schemeClr val="dk2"/>
                </a:solidFill>
              </a:defRPr>
            </a:lvl1pPr>
            <a:lvl2pPr lvl="1">
              <a:spcBef>
                <a:spcPts val="0"/>
              </a:spcBef>
              <a:spcAft>
                <a:spcPts val="0"/>
              </a:spcAft>
              <a:buClr>
                <a:schemeClr val="dk2"/>
              </a:buClr>
              <a:buSzPts val="6000"/>
              <a:buNone/>
              <a:defRPr>
                <a:solidFill>
                  <a:schemeClr val="dk2"/>
                </a:solidFill>
              </a:defRPr>
            </a:lvl2pPr>
            <a:lvl3pPr lvl="2">
              <a:spcBef>
                <a:spcPts val="0"/>
              </a:spcBef>
              <a:spcAft>
                <a:spcPts val="0"/>
              </a:spcAft>
              <a:buClr>
                <a:schemeClr val="dk2"/>
              </a:buClr>
              <a:buSzPts val="6000"/>
              <a:buNone/>
              <a:defRPr>
                <a:solidFill>
                  <a:schemeClr val="dk2"/>
                </a:solidFill>
              </a:defRPr>
            </a:lvl3pPr>
            <a:lvl4pPr lvl="3">
              <a:spcBef>
                <a:spcPts val="0"/>
              </a:spcBef>
              <a:spcAft>
                <a:spcPts val="0"/>
              </a:spcAft>
              <a:buClr>
                <a:schemeClr val="dk2"/>
              </a:buClr>
              <a:buSzPts val="6000"/>
              <a:buNone/>
              <a:defRPr>
                <a:solidFill>
                  <a:schemeClr val="dk2"/>
                </a:solidFill>
              </a:defRPr>
            </a:lvl4pPr>
            <a:lvl5pPr lvl="4">
              <a:spcBef>
                <a:spcPts val="0"/>
              </a:spcBef>
              <a:spcAft>
                <a:spcPts val="0"/>
              </a:spcAft>
              <a:buClr>
                <a:schemeClr val="dk2"/>
              </a:buClr>
              <a:buSzPts val="6000"/>
              <a:buNone/>
              <a:defRPr>
                <a:solidFill>
                  <a:schemeClr val="dk2"/>
                </a:solidFill>
              </a:defRPr>
            </a:lvl5pPr>
            <a:lvl6pPr lvl="5">
              <a:spcBef>
                <a:spcPts val="0"/>
              </a:spcBef>
              <a:spcAft>
                <a:spcPts val="0"/>
              </a:spcAft>
              <a:buClr>
                <a:schemeClr val="dk2"/>
              </a:buClr>
              <a:buSzPts val="6000"/>
              <a:buNone/>
              <a:defRPr>
                <a:solidFill>
                  <a:schemeClr val="dk2"/>
                </a:solidFill>
              </a:defRPr>
            </a:lvl6pPr>
            <a:lvl7pPr lvl="6">
              <a:spcBef>
                <a:spcPts val="0"/>
              </a:spcBef>
              <a:spcAft>
                <a:spcPts val="0"/>
              </a:spcAft>
              <a:buClr>
                <a:schemeClr val="dk2"/>
              </a:buClr>
              <a:buSzPts val="6000"/>
              <a:buNone/>
              <a:defRPr>
                <a:solidFill>
                  <a:schemeClr val="dk2"/>
                </a:solidFill>
              </a:defRPr>
            </a:lvl7pPr>
            <a:lvl8pPr lvl="7">
              <a:spcBef>
                <a:spcPts val="0"/>
              </a:spcBef>
              <a:spcAft>
                <a:spcPts val="0"/>
              </a:spcAft>
              <a:buClr>
                <a:schemeClr val="dk2"/>
              </a:buClr>
              <a:buSzPts val="6000"/>
              <a:buNone/>
              <a:defRPr>
                <a:solidFill>
                  <a:schemeClr val="dk2"/>
                </a:solidFill>
              </a:defRPr>
            </a:lvl8pPr>
            <a:lvl9pPr lvl="8">
              <a:spcBef>
                <a:spcPts val="0"/>
              </a:spcBef>
              <a:spcAft>
                <a:spcPts val="0"/>
              </a:spcAft>
              <a:buClr>
                <a:schemeClr val="dk2"/>
              </a:buClr>
              <a:buSzPts val="6000"/>
              <a:buNone/>
              <a:defRPr>
                <a:solidFill>
                  <a:schemeClr val="dk2"/>
                </a:solidFill>
              </a:defRPr>
            </a:lvl9pPr>
          </a:lstStyle>
          <a:p/>
        </p:txBody>
      </p:sp>
      <p:sp>
        <p:nvSpPr>
          <p:cNvPr id="666" name="Google Shape;666;p104"/>
          <p:cNvSpPr txBox="1"/>
          <p:nvPr>
            <p:ph idx="7" type="body"/>
          </p:nvPr>
        </p:nvSpPr>
        <p:spPr>
          <a:xfrm>
            <a:off x="1312025" y="3431725"/>
            <a:ext cx="3343800" cy="422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1"/>
              </a:buClr>
              <a:buSzPts val="1400"/>
              <a:buFont typeface="Taviraj Light"/>
              <a:buChar char="●"/>
              <a:defRPr>
                <a:solidFill>
                  <a:schemeClr val="dk1"/>
                </a:solidFill>
              </a:defRPr>
            </a:lvl1pPr>
            <a:lvl2pPr indent="-317500" lvl="1" marL="914400">
              <a:spcBef>
                <a:spcPts val="0"/>
              </a:spcBef>
              <a:spcAft>
                <a:spcPts val="0"/>
              </a:spcAft>
              <a:buClr>
                <a:schemeClr val="dk1"/>
              </a:buClr>
              <a:buSzPts val="1400"/>
              <a:buFont typeface="Taviraj Light"/>
              <a:buChar char="○"/>
              <a:defRPr>
                <a:solidFill>
                  <a:schemeClr val="dk1"/>
                </a:solidFill>
              </a:defRPr>
            </a:lvl2pPr>
            <a:lvl3pPr indent="-317500" lvl="2" marL="1371600">
              <a:spcBef>
                <a:spcPts val="0"/>
              </a:spcBef>
              <a:spcAft>
                <a:spcPts val="0"/>
              </a:spcAft>
              <a:buClr>
                <a:schemeClr val="dk1"/>
              </a:buClr>
              <a:buSzPts val="1400"/>
              <a:buFont typeface="Taviraj Light"/>
              <a:buChar char="■"/>
              <a:defRPr>
                <a:solidFill>
                  <a:schemeClr val="dk1"/>
                </a:solidFill>
              </a:defRPr>
            </a:lvl3pPr>
            <a:lvl4pPr indent="-317500" lvl="3" marL="1828800">
              <a:spcBef>
                <a:spcPts val="0"/>
              </a:spcBef>
              <a:spcAft>
                <a:spcPts val="0"/>
              </a:spcAft>
              <a:buClr>
                <a:schemeClr val="dk1"/>
              </a:buClr>
              <a:buSzPts val="1400"/>
              <a:buFont typeface="Taviraj Light"/>
              <a:buChar char="●"/>
              <a:defRPr>
                <a:solidFill>
                  <a:schemeClr val="dk1"/>
                </a:solidFill>
              </a:defRPr>
            </a:lvl4pPr>
            <a:lvl5pPr indent="-317500" lvl="4" marL="2286000">
              <a:spcBef>
                <a:spcPts val="0"/>
              </a:spcBef>
              <a:spcAft>
                <a:spcPts val="0"/>
              </a:spcAft>
              <a:buClr>
                <a:schemeClr val="dk1"/>
              </a:buClr>
              <a:buSzPts val="1400"/>
              <a:buFont typeface="Taviraj Light"/>
              <a:buChar char="○"/>
              <a:defRPr>
                <a:solidFill>
                  <a:schemeClr val="dk1"/>
                </a:solidFill>
              </a:defRPr>
            </a:lvl5pPr>
            <a:lvl6pPr indent="-317500" lvl="5" marL="2743200">
              <a:spcBef>
                <a:spcPts val="0"/>
              </a:spcBef>
              <a:spcAft>
                <a:spcPts val="0"/>
              </a:spcAft>
              <a:buClr>
                <a:schemeClr val="dk1"/>
              </a:buClr>
              <a:buSzPts val="1400"/>
              <a:buFont typeface="Taviraj Light"/>
              <a:buChar char="■"/>
              <a:defRPr>
                <a:solidFill>
                  <a:schemeClr val="dk1"/>
                </a:solidFill>
              </a:defRPr>
            </a:lvl6pPr>
            <a:lvl7pPr indent="-317500" lvl="6" marL="3200400">
              <a:spcBef>
                <a:spcPts val="0"/>
              </a:spcBef>
              <a:spcAft>
                <a:spcPts val="0"/>
              </a:spcAft>
              <a:buClr>
                <a:schemeClr val="dk1"/>
              </a:buClr>
              <a:buSzPts val="1400"/>
              <a:buFont typeface="Taviraj Light"/>
              <a:buChar char="●"/>
              <a:defRPr>
                <a:solidFill>
                  <a:schemeClr val="dk1"/>
                </a:solidFill>
              </a:defRPr>
            </a:lvl7pPr>
            <a:lvl8pPr indent="-317500" lvl="7" marL="3657600">
              <a:spcBef>
                <a:spcPts val="0"/>
              </a:spcBef>
              <a:spcAft>
                <a:spcPts val="0"/>
              </a:spcAft>
              <a:buClr>
                <a:schemeClr val="dk1"/>
              </a:buClr>
              <a:buSzPts val="1400"/>
              <a:buFont typeface="Taviraj Light"/>
              <a:buChar char="○"/>
              <a:defRPr>
                <a:solidFill>
                  <a:schemeClr val="dk1"/>
                </a:solidFill>
              </a:defRPr>
            </a:lvl8pPr>
            <a:lvl9pPr indent="-317500" lvl="8" marL="4114800">
              <a:spcBef>
                <a:spcPts val="0"/>
              </a:spcBef>
              <a:spcAft>
                <a:spcPts val="0"/>
              </a:spcAft>
              <a:buClr>
                <a:schemeClr val="dk1"/>
              </a:buClr>
              <a:buSzPts val="1400"/>
              <a:buFont typeface="Taviraj Light"/>
              <a:buChar char="■"/>
              <a:defRPr>
                <a:solidFill>
                  <a:schemeClr val="dk1"/>
                </a:solidFill>
              </a:defRPr>
            </a:lvl9pPr>
          </a:lstStyle>
          <a:p/>
        </p:txBody>
      </p:sp>
      <p:sp>
        <p:nvSpPr>
          <p:cNvPr id="667" name="Google Shape;667;p104"/>
          <p:cNvSpPr txBox="1"/>
          <p:nvPr>
            <p:ph idx="8" type="subTitle"/>
          </p:nvPr>
        </p:nvSpPr>
        <p:spPr>
          <a:xfrm>
            <a:off x="4572000" y="984863"/>
            <a:ext cx="1114800" cy="851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Font typeface="Oswald"/>
              <a:buNone/>
              <a:defRPr>
                <a:solidFill>
                  <a:schemeClr val="dk2"/>
                </a:solidFill>
              </a:defRPr>
            </a:lvl1pPr>
            <a:lvl2pPr lvl="1">
              <a:spcBef>
                <a:spcPts val="0"/>
              </a:spcBef>
              <a:spcAft>
                <a:spcPts val="0"/>
              </a:spcAft>
              <a:buClr>
                <a:schemeClr val="dk2"/>
              </a:buClr>
              <a:buSzPts val="6000"/>
              <a:buNone/>
              <a:defRPr>
                <a:solidFill>
                  <a:schemeClr val="dk2"/>
                </a:solidFill>
              </a:defRPr>
            </a:lvl2pPr>
            <a:lvl3pPr lvl="2">
              <a:spcBef>
                <a:spcPts val="0"/>
              </a:spcBef>
              <a:spcAft>
                <a:spcPts val="0"/>
              </a:spcAft>
              <a:buClr>
                <a:schemeClr val="dk2"/>
              </a:buClr>
              <a:buSzPts val="6000"/>
              <a:buNone/>
              <a:defRPr>
                <a:solidFill>
                  <a:schemeClr val="dk2"/>
                </a:solidFill>
              </a:defRPr>
            </a:lvl3pPr>
            <a:lvl4pPr lvl="3">
              <a:spcBef>
                <a:spcPts val="0"/>
              </a:spcBef>
              <a:spcAft>
                <a:spcPts val="0"/>
              </a:spcAft>
              <a:buClr>
                <a:schemeClr val="dk2"/>
              </a:buClr>
              <a:buSzPts val="6000"/>
              <a:buNone/>
              <a:defRPr>
                <a:solidFill>
                  <a:schemeClr val="dk2"/>
                </a:solidFill>
              </a:defRPr>
            </a:lvl4pPr>
            <a:lvl5pPr lvl="4">
              <a:spcBef>
                <a:spcPts val="0"/>
              </a:spcBef>
              <a:spcAft>
                <a:spcPts val="0"/>
              </a:spcAft>
              <a:buClr>
                <a:schemeClr val="dk2"/>
              </a:buClr>
              <a:buSzPts val="6000"/>
              <a:buNone/>
              <a:defRPr>
                <a:solidFill>
                  <a:schemeClr val="dk2"/>
                </a:solidFill>
              </a:defRPr>
            </a:lvl5pPr>
            <a:lvl6pPr lvl="5">
              <a:spcBef>
                <a:spcPts val="0"/>
              </a:spcBef>
              <a:spcAft>
                <a:spcPts val="0"/>
              </a:spcAft>
              <a:buClr>
                <a:schemeClr val="dk2"/>
              </a:buClr>
              <a:buSzPts val="6000"/>
              <a:buNone/>
              <a:defRPr>
                <a:solidFill>
                  <a:schemeClr val="dk2"/>
                </a:solidFill>
              </a:defRPr>
            </a:lvl6pPr>
            <a:lvl7pPr lvl="6">
              <a:spcBef>
                <a:spcPts val="0"/>
              </a:spcBef>
              <a:spcAft>
                <a:spcPts val="0"/>
              </a:spcAft>
              <a:buClr>
                <a:schemeClr val="dk2"/>
              </a:buClr>
              <a:buSzPts val="6000"/>
              <a:buNone/>
              <a:defRPr>
                <a:solidFill>
                  <a:schemeClr val="dk2"/>
                </a:solidFill>
              </a:defRPr>
            </a:lvl7pPr>
            <a:lvl8pPr lvl="7">
              <a:spcBef>
                <a:spcPts val="0"/>
              </a:spcBef>
              <a:spcAft>
                <a:spcPts val="0"/>
              </a:spcAft>
              <a:buClr>
                <a:schemeClr val="dk2"/>
              </a:buClr>
              <a:buSzPts val="6000"/>
              <a:buNone/>
              <a:defRPr>
                <a:solidFill>
                  <a:schemeClr val="dk2"/>
                </a:solidFill>
              </a:defRPr>
            </a:lvl8pPr>
            <a:lvl9pPr lvl="8">
              <a:spcBef>
                <a:spcPts val="0"/>
              </a:spcBef>
              <a:spcAft>
                <a:spcPts val="0"/>
              </a:spcAft>
              <a:buClr>
                <a:schemeClr val="dk2"/>
              </a:buClr>
              <a:buSzPts val="6000"/>
              <a:buNone/>
              <a:defRPr>
                <a:solidFill>
                  <a:schemeClr val="dk2"/>
                </a:solidFill>
              </a:defRPr>
            </a:lvl9pPr>
          </a:lstStyle>
          <a:p/>
        </p:txBody>
      </p:sp>
      <p:sp>
        <p:nvSpPr>
          <p:cNvPr id="668" name="Google Shape;668;p104"/>
          <p:cNvSpPr txBox="1"/>
          <p:nvPr>
            <p:ph idx="9" type="body"/>
          </p:nvPr>
        </p:nvSpPr>
        <p:spPr>
          <a:xfrm>
            <a:off x="5553300" y="1335938"/>
            <a:ext cx="3343800" cy="422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1"/>
              </a:buClr>
              <a:buSzPts val="1400"/>
              <a:buFont typeface="Taviraj Light"/>
              <a:buChar char="●"/>
              <a:defRPr>
                <a:solidFill>
                  <a:schemeClr val="dk1"/>
                </a:solidFill>
              </a:defRPr>
            </a:lvl1pPr>
            <a:lvl2pPr indent="-317500" lvl="1" marL="914400">
              <a:spcBef>
                <a:spcPts val="0"/>
              </a:spcBef>
              <a:spcAft>
                <a:spcPts val="0"/>
              </a:spcAft>
              <a:buClr>
                <a:schemeClr val="dk1"/>
              </a:buClr>
              <a:buSzPts val="1400"/>
              <a:buFont typeface="Taviraj Light"/>
              <a:buChar char="○"/>
              <a:defRPr>
                <a:solidFill>
                  <a:schemeClr val="dk1"/>
                </a:solidFill>
              </a:defRPr>
            </a:lvl2pPr>
            <a:lvl3pPr indent="-317500" lvl="2" marL="1371600">
              <a:spcBef>
                <a:spcPts val="0"/>
              </a:spcBef>
              <a:spcAft>
                <a:spcPts val="0"/>
              </a:spcAft>
              <a:buClr>
                <a:schemeClr val="dk1"/>
              </a:buClr>
              <a:buSzPts val="1400"/>
              <a:buFont typeface="Taviraj Light"/>
              <a:buChar char="■"/>
              <a:defRPr>
                <a:solidFill>
                  <a:schemeClr val="dk1"/>
                </a:solidFill>
              </a:defRPr>
            </a:lvl3pPr>
            <a:lvl4pPr indent="-317500" lvl="3" marL="1828800">
              <a:spcBef>
                <a:spcPts val="0"/>
              </a:spcBef>
              <a:spcAft>
                <a:spcPts val="0"/>
              </a:spcAft>
              <a:buClr>
                <a:schemeClr val="dk1"/>
              </a:buClr>
              <a:buSzPts val="1400"/>
              <a:buFont typeface="Taviraj Light"/>
              <a:buChar char="●"/>
              <a:defRPr>
                <a:solidFill>
                  <a:schemeClr val="dk1"/>
                </a:solidFill>
              </a:defRPr>
            </a:lvl4pPr>
            <a:lvl5pPr indent="-317500" lvl="4" marL="2286000">
              <a:spcBef>
                <a:spcPts val="0"/>
              </a:spcBef>
              <a:spcAft>
                <a:spcPts val="0"/>
              </a:spcAft>
              <a:buClr>
                <a:schemeClr val="dk1"/>
              </a:buClr>
              <a:buSzPts val="1400"/>
              <a:buFont typeface="Taviraj Light"/>
              <a:buChar char="○"/>
              <a:defRPr>
                <a:solidFill>
                  <a:schemeClr val="dk1"/>
                </a:solidFill>
              </a:defRPr>
            </a:lvl5pPr>
            <a:lvl6pPr indent="-317500" lvl="5" marL="2743200">
              <a:spcBef>
                <a:spcPts val="0"/>
              </a:spcBef>
              <a:spcAft>
                <a:spcPts val="0"/>
              </a:spcAft>
              <a:buClr>
                <a:schemeClr val="dk1"/>
              </a:buClr>
              <a:buSzPts val="1400"/>
              <a:buFont typeface="Taviraj Light"/>
              <a:buChar char="■"/>
              <a:defRPr>
                <a:solidFill>
                  <a:schemeClr val="dk1"/>
                </a:solidFill>
              </a:defRPr>
            </a:lvl6pPr>
            <a:lvl7pPr indent="-317500" lvl="6" marL="3200400">
              <a:spcBef>
                <a:spcPts val="0"/>
              </a:spcBef>
              <a:spcAft>
                <a:spcPts val="0"/>
              </a:spcAft>
              <a:buClr>
                <a:schemeClr val="dk1"/>
              </a:buClr>
              <a:buSzPts val="1400"/>
              <a:buFont typeface="Taviraj Light"/>
              <a:buChar char="●"/>
              <a:defRPr>
                <a:solidFill>
                  <a:schemeClr val="dk1"/>
                </a:solidFill>
              </a:defRPr>
            </a:lvl7pPr>
            <a:lvl8pPr indent="-317500" lvl="7" marL="3657600">
              <a:spcBef>
                <a:spcPts val="0"/>
              </a:spcBef>
              <a:spcAft>
                <a:spcPts val="0"/>
              </a:spcAft>
              <a:buClr>
                <a:schemeClr val="dk1"/>
              </a:buClr>
              <a:buSzPts val="1400"/>
              <a:buFont typeface="Taviraj Light"/>
              <a:buChar char="○"/>
              <a:defRPr>
                <a:solidFill>
                  <a:schemeClr val="dk1"/>
                </a:solidFill>
              </a:defRPr>
            </a:lvl8pPr>
            <a:lvl9pPr indent="-317500" lvl="8" marL="4114800">
              <a:spcBef>
                <a:spcPts val="0"/>
              </a:spcBef>
              <a:spcAft>
                <a:spcPts val="0"/>
              </a:spcAft>
              <a:buClr>
                <a:schemeClr val="dk1"/>
              </a:buClr>
              <a:buSzPts val="1400"/>
              <a:buFont typeface="Taviraj Light"/>
              <a:buChar char="■"/>
              <a:defRPr>
                <a:solidFill>
                  <a:schemeClr val="dk1"/>
                </a:solidFill>
              </a:defRPr>
            </a:lvl9pPr>
          </a:lstStyle>
          <a:p/>
        </p:txBody>
      </p:sp>
      <p:sp>
        <p:nvSpPr>
          <p:cNvPr id="669" name="Google Shape;669;p104"/>
          <p:cNvSpPr txBox="1"/>
          <p:nvPr>
            <p:ph idx="13" type="subTitle"/>
          </p:nvPr>
        </p:nvSpPr>
        <p:spPr>
          <a:xfrm>
            <a:off x="4581021" y="1993638"/>
            <a:ext cx="1114800" cy="851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Font typeface="Oswald"/>
              <a:buNone/>
              <a:defRPr>
                <a:solidFill>
                  <a:schemeClr val="dk2"/>
                </a:solidFill>
              </a:defRPr>
            </a:lvl1pPr>
            <a:lvl2pPr lvl="1">
              <a:spcBef>
                <a:spcPts val="0"/>
              </a:spcBef>
              <a:spcAft>
                <a:spcPts val="0"/>
              </a:spcAft>
              <a:buClr>
                <a:schemeClr val="dk2"/>
              </a:buClr>
              <a:buSzPts val="6000"/>
              <a:buNone/>
              <a:defRPr>
                <a:solidFill>
                  <a:schemeClr val="dk2"/>
                </a:solidFill>
              </a:defRPr>
            </a:lvl2pPr>
            <a:lvl3pPr lvl="2">
              <a:spcBef>
                <a:spcPts val="0"/>
              </a:spcBef>
              <a:spcAft>
                <a:spcPts val="0"/>
              </a:spcAft>
              <a:buClr>
                <a:schemeClr val="dk2"/>
              </a:buClr>
              <a:buSzPts val="6000"/>
              <a:buNone/>
              <a:defRPr>
                <a:solidFill>
                  <a:schemeClr val="dk2"/>
                </a:solidFill>
              </a:defRPr>
            </a:lvl3pPr>
            <a:lvl4pPr lvl="3">
              <a:spcBef>
                <a:spcPts val="0"/>
              </a:spcBef>
              <a:spcAft>
                <a:spcPts val="0"/>
              </a:spcAft>
              <a:buClr>
                <a:schemeClr val="dk2"/>
              </a:buClr>
              <a:buSzPts val="6000"/>
              <a:buNone/>
              <a:defRPr>
                <a:solidFill>
                  <a:schemeClr val="dk2"/>
                </a:solidFill>
              </a:defRPr>
            </a:lvl4pPr>
            <a:lvl5pPr lvl="4">
              <a:spcBef>
                <a:spcPts val="0"/>
              </a:spcBef>
              <a:spcAft>
                <a:spcPts val="0"/>
              </a:spcAft>
              <a:buClr>
                <a:schemeClr val="dk2"/>
              </a:buClr>
              <a:buSzPts val="6000"/>
              <a:buNone/>
              <a:defRPr>
                <a:solidFill>
                  <a:schemeClr val="dk2"/>
                </a:solidFill>
              </a:defRPr>
            </a:lvl5pPr>
            <a:lvl6pPr lvl="5">
              <a:spcBef>
                <a:spcPts val="0"/>
              </a:spcBef>
              <a:spcAft>
                <a:spcPts val="0"/>
              </a:spcAft>
              <a:buClr>
                <a:schemeClr val="dk2"/>
              </a:buClr>
              <a:buSzPts val="6000"/>
              <a:buNone/>
              <a:defRPr>
                <a:solidFill>
                  <a:schemeClr val="dk2"/>
                </a:solidFill>
              </a:defRPr>
            </a:lvl6pPr>
            <a:lvl7pPr lvl="6">
              <a:spcBef>
                <a:spcPts val="0"/>
              </a:spcBef>
              <a:spcAft>
                <a:spcPts val="0"/>
              </a:spcAft>
              <a:buClr>
                <a:schemeClr val="dk2"/>
              </a:buClr>
              <a:buSzPts val="6000"/>
              <a:buNone/>
              <a:defRPr>
                <a:solidFill>
                  <a:schemeClr val="dk2"/>
                </a:solidFill>
              </a:defRPr>
            </a:lvl7pPr>
            <a:lvl8pPr lvl="7">
              <a:spcBef>
                <a:spcPts val="0"/>
              </a:spcBef>
              <a:spcAft>
                <a:spcPts val="0"/>
              </a:spcAft>
              <a:buClr>
                <a:schemeClr val="dk2"/>
              </a:buClr>
              <a:buSzPts val="6000"/>
              <a:buNone/>
              <a:defRPr>
                <a:solidFill>
                  <a:schemeClr val="dk2"/>
                </a:solidFill>
              </a:defRPr>
            </a:lvl8pPr>
            <a:lvl9pPr lvl="8">
              <a:spcBef>
                <a:spcPts val="0"/>
              </a:spcBef>
              <a:spcAft>
                <a:spcPts val="0"/>
              </a:spcAft>
              <a:buClr>
                <a:schemeClr val="dk2"/>
              </a:buClr>
              <a:buSzPts val="6000"/>
              <a:buNone/>
              <a:defRPr>
                <a:solidFill>
                  <a:schemeClr val="dk2"/>
                </a:solidFill>
              </a:defRPr>
            </a:lvl9pPr>
          </a:lstStyle>
          <a:p/>
        </p:txBody>
      </p:sp>
      <p:sp>
        <p:nvSpPr>
          <p:cNvPr id="670" name="Google Shape;670;p104"/>
          <p:cNvSpPr txBox="1"/>
          <p:nvPr>
            <p:ph idx="14" type="body"/>
          </p:nvPr>
        </p:nvSpPr>
        <p:spPr>
          <a:xfrm>
            <a:off x="5560625" y="2344713"/>
            <a:ext cx="3343800" cy="422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1"/>
              </a:buClr>
              <a:buSzPts val="1400"/>
              <a:buFont typeface="Taviraj Light"/>
              <a:buChar char="●"/>
              <a:defRPr>
                <a:solidFill>
                  <a:schemeClr val="dk1"/>
                </a:solidFill>
              </a:defRPr>
            </a:lvl1pPr>
            <a:lvl2pPr indent="-317500" lvl="1" marL="914400">
              <a:spcBef>
                <a:spcPts val="0"/>
              </a:spcBef>
              <a:spcAft>
                <a:spcPts val="0"/>
              </a:spcAft>
              <a:buClr>
                <a:schemeClr val="dk1"/>
              </a:buClr>
              <a:buSzPts val="1400"/>
              <a:buFont typeface="Taviraj Light"/>
              <a:buChar char="○"/>
              <a:defRPr>
                <a:solidFill>
                  <a:schemeClr val="dk1"/>
                </a:solidFill>
              </a:defRPr>
            </a:lvl2pPr>
            <a:lvl3pPr indent="-317500" lvl="2" marL="1371600">
              <a:spcBef>
                <a:spcPts val="0"/>
              </a:spcBef>
              <a:spcAft>
                <a:spcPts val="0"/>
              </a:spcAft>
              <a:buClr>
                <a:schemeClr val="dk1"/>
              </a:buClr>
              <a:buSzPts val="1400"/>
              <a:buFont typeface="Taviraj Light"/>
              <a:buChar char="■"/>
              <a:defRPr>
                <a:solidFill>
                  <a:schemeClr val="dk1"/>
                </a:solidFill>
              </a:defRPr>
            </a:lvl3pPr>
            <a:lvl4pPr indent="-317500" lvl="3" marL="1828800">
              <a:spcBef>
                <a:spcPts val="0"/>
              </a:spcBef>
              <a:spcAft>
                <a:spcPts val="0"/>
              </a:spcAft>
              <a:buClr>
                <a:schemeClr val="dk1"/>
              </a:buClr>
              <a:buSzPts val="1400"/>
              <a:buFont typeface="Taviraj Light"/>
              <a:buChar char="●"/>
              <a:defRPr>
                <a:solidFill>
                  <a:schemeClr val="dk1"/>
                </a:solidFill>
              </a:defRPr>
            </a:lvl4pPr>
            <a:lvl5pPr indent="-317500" lvl="4" marL="2286000">
              <a:spcBef>
                <a:spcPts val="0"/>
              </a:spcBef>
              <a:spcAft>
                <a:spcPts val="0"/>
              </a:spcAft>
              <a:buClr>
                <a:schemeClr val="dk1"/>
              </a:buClr>
              <a:buSzPts val="1400"/>
              <a:buFont typeface="Taviraj Light"/>
              <a:buChar char="○"/>
              <a:defRPr>
                <a:solidFill>
                  <a:schemeClr val="dk1"/>
                </a:solidFill>
              </a:defRPr>
            </a:lvl5pPr>
            <a:lvl6pPr indent="-317500" lvl="5" marL="2743200">
              <a:spcBef>
                <a:spcPts val="0"/>
              </a:spcBef>
              <a:spcAft>
                <a:spcPts val="0"/>
              </a:spcAft>
              <a:buClr>
                <a:schemeClr val="dk1"/>
              </a:buClr>
              <a:buSzPts val="1400"/>
              <a:buFont typeface="Taviraj Light"/>
              <a:buChar char="■"/>
              <a:defRPr>
                <a:solidFill>
                  <a:schemeClr val="dk1"/>
                </a:solidFill>
              </a:defRPr>
            </a:lvl6pPr>
            <a:lvl7pPr indent="-317500" lvl="6" marL="3200400">
              <a:spcBef>
                <a:spcPts val="0"/>
              </a:spcBef>
              <a:spcAft>
                <a:spcPts val="0"/>
              </a:spcAft>
              <a:buClr>
                <a:schemeClr val="dk1"/>
              </a:buClr>
              <a:buSzPts val="1400"/>
              <a:buFont typeface="Taviraj Light"/>
              <a:buChar char="●"/>
              <a:defRPr>
                <a:solidFill>
                  <a:schemeClr val="dk1"/>
                </a:solidFill>
              </a:defRPr>
            </a:lvl7pPr>
            <a:lvl8pPr indent="-317500" lvl="7" marL="3657600">
              <a:spcBef>
                <a:spcPts val="0"/>
              </a:spcBef>
              <a:spcAft>
                <a:spcPts val="0"/>
              </a:spcAft>
              <a:buClr>
                <a:schemeClr val="dk1"/>
              </a:buClr>
              <a:buSzPts val="1400"/>
              <a:buFont typeface="Taviraj Light"/>
              <a:buChar char="○"/>
              <a:defRPr>
                <a:solidFill>
                  <a:schemeClr val="dk1"/>
                </a:solidFill>
              </a:defRPr>
            </a:lvl8pPr>
            <a:lvl9pPr indent="-317500" lvl="8" marL="4114800">
              <a:spcBef>
                <a:spcPts val="0"/>
              </a:spcBef>
              <a:spcAft>
                <a:spcPts val="0"/>
              </a:spcAft>
              <a:buClr>
                <a:schemeClr val="dk1"/>
              </a:buClr>
              <a:buSzPts val="1400"/>
              <a:buFont typeface="Taviraj Light"/>
              <a:buChar char="■"/>
              <a:defRPr>
                <a:solidFill>
                  <a:schemeClr val="dk1"/>
                </a:solidFill>
              </a:defRPr>
            </a:lvl9pPr>
          </a:lstStyle>
          <a:p/>
        </p:txBody>
      </p:sp>
      <p:sp>
        <p:nvSpPr>
          <p:cNvPr id="671" name="Google Shape;671;p104"/>
          <p:cNvSpPr txBox="1"/>
          <p:nvPr>
            <p:ph idx="15" type="subTitle"/>
          </p:nvPr>
        </p:nvSpPr>
        <p:spPr>
          <a:xfrm>
            <a:off x="4581021" y="3080638"/>
            <a:ext cx="1114800" cy="8514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Font typeface="Oswald"/>
              <a:buNone/>
              <a:defRPr>
                <a:solidFill>
                  <a:schemeClr val="dk2"/>
                </a:solidFill>
              </a:defRPr>
            </a:lvl1pPr>
            <a:lvl2pPr lvl="1">
              <a:spcBef>
                <a:spcPts val="0"/>
              </a:spcBef>
              <a:spcAft>
                <a:spcPts val="0"/>
              </a:spcAft>
              <a:buClr>
                <a:schemeClr val="dk2"/>
              </a:buClr>
              <a:buSzPts val="6000"/>
              <a:buNone/>
              <a:defRPr>
                <a:solidFill>
                  <a:schemeClr val="dk2"/>
                </a:solidFill>
              </a:defRPr>
            </a:lvl2pPr>
            <a:lvl3pPr lvl="2">
              <a:spcBef>
                <a:spcPts val="0"/>
              </a:spcBef>
              <a:spcAft>
                <a:spcPts val="0"/>
              </a:spcAft>
              <a:buClr>
                <a:schemeClr val="dk2"/>
              </a:buClr>
              <a:buSzPts val="6000"/>
              <a:buNone/>
              <a:defRPr>
                <a:solidFill>
                  <a:schemeClr val="dk2"/>
                </a:solidFill>
              </a:defRPr>
            </a:lvl3pPr>
            <a:lvl4pPr lvl="3">
              <a:spcBef>
                <a:spcPts val="0"/>
              </a:spcBef>
              <a:spcAft>
                <a:spcPts val="0"/>
              </a:spcAft>
              <a:buClr>
                <a:schemeClr val="dk2"/>
              </a:buClr>
              <a:buSzPts val="6000"/>
              <a:buNone/>
              <a:defRPr>
                <a:solidFill>
                  <a:schemeClr val="dk2"/>
                </a:solidFill>
              </a:defRPr>
            </a:lvl4pPr>
            <a:lvl5pPr lvl="4">
              <a:spcBef>
                <a:spcPts val="0"/>
              </a:spcBef>
              <a:spcAft>
                <a:spcPts val="0"/>
              </a:spcAft>
              <a:buClr>
                <a:schemeClr val="dk2"/>
              </a:buClr>
              <a:buSzPts val="6000"/>
              <a:buNone/>
              <a:defRPr>
                <a:solidFill>
                  <a:schemeClr val="dk2"/>
                </a:solidFill>
              </a:defRPr>
            </a:lvl5pPr>
            <a:lvl6pPr lvl="5">
              <a:spcBef>
                <a:spcPts val="0"/>
              </a:spcBef>
              <a:spcAft>
                <a:spcPts val="0"/>
              </a:spcAft>
              <a:buClr>
                <a:schemeClr val="dk2"/>
              </a:buClr>
              <a:buSzPts val="6000"/>
              <a:buNone/>
              <a:defRPr>
                <a:solidFill>
                  <a:schemeClr val="dk2"/>
                </a:solidFill>
              </a:defRPr>
            </a:lvl6pPr>
            <a:lvl7pPr lvl="6">
              <a:spcBef>
                <a:spcPts val="0"/>
              </a:spcBef>
              <a:spcAft>
                <a:spcPts val="0"/>
              </a:spcAft>
              <a:buClr>
                <a:schemeClr val="dk2"/>
              </a:buClr>
              <a:buSzPts val="6000"/>
              <a:buNone/>
              <a:defRPr>
                <a:solidFill>
                  <a:schemeClr val="dk2"/>
                </a:solidFill>
              </a:defRPr>
            </a:lvl7pPr>
            <a:lvl8pPr lvl="7">
              <a:spcBef>
                <a:spcPts val="0"/>
              </a:spcBef>
              <a:spcAft>
                <a:spcPts val="0"/>
              </a:spcAft>
              <a:buClr>
                <a:schemeClr val="dk2"/>
              </a:buClr>
              <a:buSzPts val="6000"/>
              <a:buNone/>
              <a:defRPr>
                <a:solidFill>
                  <a:schemeClr val="dk2"/>
                </a:solidFill>
              </a:defRPr>
            </a:lvl8pPr>
            <a:lvl9pPr lvl="8">
              <a:spcBef>
                <a:spcPts val="0"/>
              </a:spcBef>
              <a:spcAft>
                <a:spcPts val="0"/>
              </a:spcAft>
              <a:buClr>
                <a:schemeClr val="dk2"/>
              </a:buClr>
              <a:buSzPts val="6000"/>
              <a:buNone/>
              <a:defRPr>
                <a:solidFill>
                  <a:schemeClr val="dk2"/>
                </a:solidFill>
              </a:defRPr>
            </a:lvl9pPr>
          </a:lstStyle>
          <a:p/>
        </p:txBody>
      </p:sp>
      <p:sp>
        <p:nvSpPr>
          <p:cNvPr id="672" name="Google Shape;672;p104"/>
          <p:cNvSpPr txBox="1"/>
          <p:nvPr>
            <p:ph idx="16" type="body"/>
          </p:nvPr>
        </p:nvSpPr>
        <p:spPr>
          <a:xfrm>
            <a:off x="5560625" y="3431713"/>
            <a:ext cx="3343800" cy="4221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1"/>
              </a:buClr>
              <a:buSzPts val="1400"/>
              <a:buFont typeface="Taviraj Light"/>
              <a:buChar char="●"/>
              <a:defRPr>
                <a:solidFill>
                  <a:schemeClr val="dk1"/>
                </a:solidFill>
              </a:defRPr>
            </a:lvl1pPr>
            <a:lvl2pPr indent="-317500" lvl="1" marL="914400">
              <a:spcBef>
                <a:spcPts val="0"/>
              </a:spcBef>
              <a:spcAft>
                <a:spcPts val="0"/>
              </a:spcAft>
              <a:buClr>
                <a:schemeClr val="dk1"/>
              </a:buClr>
              <a:buSzPts val="1400"/>
              <a:buFont typeface="Taviraj Light"/>
              <a:buChar char="○"/>
              <a:defRPr>
                <a:solidFill>
                  <a:schemeClr val="dk1"/>
                </a:solidFill>
              </a:defRPr>
            </a:lvl2pPr>
            <a:lvl3pPr indent="-317500" lvl="2" marL="1371600">
              <a:spcBef>
                <a:spcPts val="0"/>
              </a:spcBef>
              <a:spcAft>
                <a:spcPts val="0"/>
              </a:spcAft>
              <a:buClr>
                <a:schemeClr val="dk1"/>
              </a:buClr>
              <a:buSzPts val="1400"/>
              <a:buFont typeface="Taviraj Light"/>
              <a:buChar char="■"/>
              <a:defRPr>
                <a:solidFill>
                  <a:schemeClr val="dk1"/>
                </a:solidFill>
              </a:defRPr>
            </a:lvl3pPr>
            <a:lvl4pPr indent="-317500" lvl="3" marL="1828800">
              <a:spcBef>
                <a:spcPts val="0"/>
              </a:spcBef>
              <a:spcAft>
                <a:spcPts val="0"/>
              </a:spcAft>
              <a:buClr>
                <a:schemeClr val="dk1"/>
              </a:buClr>
              <a:buSzPts val="1400"/>
              <a:buFont typeface="Taviraj Light"/>
              <a:buChar char="●"/>
              <a:defRPr>
                <a:solidFill>
                  <a:schemeClr val="dk1"/>
                </a:solidFill>
              </a:defRPr>
            </a:lvl4pPr>
            <a:lvl5pPr indent="-317500" lvl="4" marL="2286000">
              <a:spcBef>
                <a:spcPts val="0"/>
              </a:spcBef>
              <a:spcAft>
                <a:spcPts val="0"/>
              </a:spcAft>
              <a:buClr>
                <a:schemeClr val="dk1"/>
              </a:buClr>
              <a:buSzPts val="1400"/>
              <a:buFont typeface="Taviraj Light"/>
              <a:buChar char="○"/>
              <a:defRPr>
                <a:solidFill>
                  <a:schemeClr val="dk1"/>
                </a:solidFill>
              </a:defRPr>
            </a:lvl5pPr>
            <a:lvl6pPr indent="-317500" lvl="5" marL="2743200">
              <a:spcBef>
                <a:spcPts val="0"/>
              </a:spcBef>
              <a:spcAft>
                <a:spcPts val="0"/>
              </a:spcAft>
              <a:buClr>
                <a:schemeClr val="dk1"/>
              </a:buClr>
              <a:buSzPts val="1400"/>
              <a:buFont typeface="Taviraj Light"/>
              <a:buChar char="■"/>
              <a:defRPr>
                <a:solidFill>
                  <a:schemeClr val="dk1"/>
                </a:solidFill>
              </a:defRPr>
            </a:lvl6pPr>
            <a:lvl7pPr indent="-317500" lvl="6" marL="3200400">
              <a:spcBef>
                <a:spcPts val="0"/>
              </a:spcBef>
              <a:spcAft>
                <a:spcPts val="0"/>
              </a:spcAft>
              <a:buClr>
                <a:schemeClr val="dk1"/>
              </a:buClr>
              <a:buSzPts val="1400"/>
              <a:buFont typeface="Taviraj Light"/>
              <a:buChar char="●"/>
              <a:defRPr>
                <a:solidFill>
                  <a:schemeClr val="dk1"/>
                </a:solidFill>
              </a:defRPr>
            </a:lvl7pPr>
            <a:lvl8pPr indent="-317500" lvl="7" marL="3657600">
              <a:spcBef>
                <a:spcPts val="0"/>
              </a:spcBef>
              <a:spcAft>
                <a:spcPts val="0"/>
              </a:spcAft>
              <a:buClr>
                <a:schemeClr val="dk1"/>
              </a:buClr>
              <a:buSzPts val="1400"/>
              <a:buFont typeface="Taviraj Light"/>
              <a:buChar char="○"/>
              <a:defRPr>
                <a:solidFill>
                  <a:schemeClr val="dk1"/>
                </a:solidFill>
              </a:defRPr>
            </a:lvl8pPr>
            <a:lvl9pPr indent="-317500" lvl="8" marL="4114800">
              <a:spcBef>
                <a:spcPts val="0"/>
              </a:spcBef>
              <a:spcAft>
                <a:spcPts val="0"/>
              </a:spcAft>
              <a:buClr>
                <a:schemeClr val="dk1"/>
              </a:buClr>
              <a:buSzPts val="1400"/>
              <a:buFont typeface="Taviraj Light"/>
              <a:buChar char="■"/>
              <a:defRPr>
                <a:solidFill>
                  <a:schemeClr val="dk1"/>
                </a:solidFill>
              </a:defRPr>
            </a:lvl9pPr>
          </a:lstStyle>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AND_BODY_1">
    <p:bg>
      <p:bgPr>
        <a:solidFill>
          <a:schemeClr val="dk1"/>
        </a:solidFill>
      </p:bgPr>
    </p:bg>
    <p:spTree>
      <p:nvGrpSpPr>
        <p:cNvPr id="673" name="Shape 673"/>
        <p:cNvGrpSpPr/>
        <p:nvPr/>
      </p:nvGrpSpPr>
      <p:grpSpPr>
        <a:xfrm>
          <a:off x="0" y="0"/>
          <a:ext cx="0" cy="0"/>
          <a:chOff x="0" y="0"/>
          <a:chExt cx="0" cy="0"/>
        </a:xfrm>
      </p:grpSpPr>
      <p:sp>
        <p:nvSpPr>
          <p:cNvPr id="674" name="Google Shape;674;p105"/>
          <p:cNvSpPr/>
          <p:nvPr/>
        </p:nvSpPr>
        <p:spPr>
          <a:xfrm rot="5400000">
            <a:off x="1993925" y="-2004000"/>
            <a:ext cx="5163900" cy="9151500"/>
          </a:xfrm>
          <a:prstGeom prst="round2SameRect">
            <a:avLst>
              <a:gd fmla="val 49515"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75" name="Google Shape;675;p105"/>
          <p:cNvSpPr txBox="1"/>
          <p:nvPr>
            <p:ph type="title"/>
          </p:nvPr>
        </p:nvSpPr>
        <p:spPr>
          <a:xfrm>
            <a:off x="372875" y="2202150"/>
            <a:ext cx="8406000" cy="739200"/>
          </a:xfrm>
          <a:prstGeom prst="rect">
            <a:avLst/>
          </a:prstGeom>
        </p:spPr>
        <p:txBody>
          <a:bodyPr anchorCtr="0" anchor="t" bIns="91425" lIns="91425" spcFirstLastPara="1" rIns="91425" wrap="square" tIns="91425">
            <a:noAutofit/>
          </a:bodyPr>
          <a:lstStyle>
            <a:lvl1pPr lvl="0">
              <a:lnSpc>
                <a:spcPct val="70000"/>
              </a:lnSpc>
              <a:spcBef>
                <a:spcPts val="0"/>
              </a:spcBef>
              <a:spcAft>
                <a:spcPts val="0"/>
              </a:spcAft>
              <a:buClr>
                <a:schemeClr val="lt1"/>
              </a:buClr>
              <a:buSzPts val="7000"/>
              <a:buFont typeface="Taviraj"/>
              <a:buNone/>
              <a:defRPr>
                <a:solidFill>
                  <a:schemeClr val="lt1"/>
                </a:solidFill>
                <a:latin typeface="Taviraj"/>
                <a:ea typeface="Taviraj"/>
                <a:cs typeface="Taviraj"/>
                <a:sym typeface="Taviraj"/>
              </a:defRPr>
            </a:lvl1pPr>
            <a:lvl2pPr lvl="1" algn="ctr">
              <a:lnSpc>
                <a:spcPct val="70000"/>
              </a:lnSpc>
              <a:spcBef>
                <a:spcPts val="0"/>
              </a:spcBef>
              <a:spcAft>
                <a:spcPts val="0"/>
              </a:spcAft>
              <a:buClr>
                <a:schemeClr val="lt1"/>
              </a:buClr>
              <a:buSzPts val="7000"/>
              <a:buFont typeface="Taviraj"/>
              <a:buNone/>
              <a:defRPr>
                <a:solidFill>
                  <a:schemeClr val="lt1"/>
                </a:solidFill>
                <a:latin typeface="Taviraj"/>
                <a:ea typeface="Taviraj"/>
                <a:cs typeface="Taviraj"/>
                <a:sym typeface="Taviraj"/>
              </a:defRPr>
            </a:lvl2pPr>
            <a:lvl3pPr lvl="2" algn="ctr">
              <a:lnSpc>
                <a:spcPct val="70000"/>
              </a:lnSpc>
              <a:spcBef>
                <a:spcPts val="0"/>
              </a:spcBef>
              <a:spcAft>
                <a:spcPts val="0"/>
              </a:spcAft>
              <a:buClr>
                <a:schemeClr val="lt1"/>
              </a:buClr>
              <a:buSzPts val="7000"/>
              <a:buFont typeface="Taviraj"/>
              <a:buNone/>
              <a:defRPr>
                <a:solidFill>
                  <a:schemeClr val="lt1"/>
                </a:solidFill>
                <a:latin typeface="Taviraj"/>
                <a:ea typeface="Taviraj"/>
                <a:cs typeface="Taviraj"/>
                <a:sym typeface="Taviraj"/>
              </a:defRPr>
            </a:lvl3pPr>
            <a:lvl4pPr lvl="3" algn="ctr">
              <a:lnSpc>
                <a:spcPct val="70000"/>
              </a:lnSpc>
              <a:spcBef>
                <a:spcPts val="0"/>
              </a:spcBef>
              <a:spcAft>
                <a:spcPts val="0"/>
              </a:spcAft>
              <a:buClr>
                <a:schemeClr val="lt1"/>
              </a:buClr>
              <a:buSzPts val="7000"/>
              <a:buFont typeface="Taviraj"/>
              <a:buNone/>
              <a:defRPr>
                <a:solidFill>
                  <a:schemeClr val="lt1"/>
                </a:solidFill>
                <a:latin typeface="Taviraj"/>
                <a:ea typeface="Taviraj"/>
                <a:cs typeface="Taviraj"/>
                <a:sym typeface="Taviraj"/>
              </a:defRPr>
            </a:lvl4pPr>
            <a:lvl5pPr lvl="4" algn="ctr">
              <a:lnSpc>
                <a:spcPct val="70000"/>
              </a:lnSpc>
              <a:spcBef>
                <a:spcPts val="0"/>
              </a:spcBef>
              <a:spcAft>
                <a:spcPts val="0"/>
              </a:spcAft>
              <a:buClr>
                <a:schemeClr val="lt1"/>
              </a:buClr>
              <a:buSzPts val="7000"/>
              <a:buFont typeface="Taviraj"/>
              <a:buNone/>
              <a:defRPr>
                <a:solidFill>
                  <a:schemeClr val="lt1"/>
                </a:solidFill>
                <a:latin typeface="Taviraj"/>
                <a:ea typeface="Taviraj"/>
                <a:cs typeface="Taviraj"/>
                <a:sym typeface="Taviraj"/>
              </a:defRPr>
            </a:lvl5pPr>
            <a:lvl6pPr lvl="5" algn="ctr">
              <a:lnSpc>
                <a:spcPct val="70000"/>
              </a:lnSpc>
              <a:spcBef>
                <a:spcPts val="0"/>
              </a:spcBef>
              <a:spcAft>
                <a:spcPts val="0"/>
              </a:spcAft>
              <a:buClr>
                <a:schemeClr val="lt1"/>
              </a:buClr>
              <a:buSzPts val="7000"/>
              <a:buFont typeface="Taviraj"/>
              <a:buNone/>
              <a:defRPr>
                <a:solidFill>
                  <a:schemeClr val="lt1"/>
                </a:solidFill>
                <a:latin typeface="Taviraj"/>
                <a:ea typeface="Taviraj"/>
                <a:cs typeface="Taviraj"/>
                <a:sym typeface="Taviraj"/>
              </a:defRPr>
            </a:lvl6pPr>
            <a:lvl7pPr lvl="6" algn="ctr">
              <a:lnSpc>
                <a:spcPct val="70000"/>
              </a:lnSpc>
              <a:spcBef>
                <a:spcPts val="0"/>
              </a:spcBef>
              <a:spcAft>
                <a:spcPts val="0"/>
              </a:spcAft>
              <a:buClr>
                <a:schemeClr val="lt1"/>
              </a:buClr>
              <a:buSzPts val="7000"/>
              <a:buFont typeface="Taviraj"/>
              <a:buNone/>
              <a:defRPr>
                <a:solidFill>
                  <a:schemeClr val="lt1"/>
                </a:solidFill>
                <a:latin typeface="Taviraj"/>
                <a:ea typeface="Taviraj"/>
                <a:cs typeface="Taviraj"/>
                <a:sym typeface="Taviraj"/>
              </a:defRPr>
            </a:lvl7pPr>
            <a:lvl8pPr lvl="7" algn="ctr">
              <a:lnSpc>
                <a:spcPct val="70000"/>
              </a:lnSpc>
              <a:spcBef>
                <a:spcPts val="0"/>
              </a:spcBef>
              <a:spcAft>
                <a:spcPts val="0"/>
              </a:spcAft>
              <a:buClr>
                <a:schemeClr val="lt1"/>
              </a:buClr>
              <a:buSzPts val="7000"/>
              <a:buFont typeface="Taviraj"/>
              <a:buNone/>
              <a:defRPr>
                <a:solidFill>
                  <a:schemeClr val="lt1"/>
                </a:solidFill>
                <a:latin typeface="Taviraj"/>
                <a:ea typeface="Taviraj"/>
                <a:cs typeface="Taviraj"/>
                <a:sym typeface="Taviraj"/>
              </a:defRPr>
            </a:lvl8pPr>
            <a:lvl9pPr lvl="8" algn="ctr">
              <a:lnSpc>
                <a:spcPct val="70000"/>
              </a:lnSpc>
              <a:spcBef>
                <a:spcPts val="0"/>
              </a:spcBef>
              <a:spcAft>
                <a:spcPts val="0"/>
              </a:spcAft>
              <a:buClr>
                <a:schemeClr val="lt1"/>
              </a:buClr>
              <a:buSzPts val="7000"/>
              <a:buFont typeface="Taviraj"/>
              <a:buNone/>
              <a:defRPr>
                <a:solidFill>
                  <a:schemeClr val="lt1"/>
                </a:solidFill>
                <a:latin typeface="Taviraj"/>
                <a:ea typeface="Taviraj"/>
                <a:cs typeface="Taviraj"/>
                <a:sym typeface="Taviraj"/>
              </a:defRPr>
            </a:lvl9pPr>
          </a:lstStyle>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ivider 2" type="twoColTx">
  <p:cSld name="TITLE_AND_TWO_COLUMNS">
    <p:bg>
      <p:bgPr>
        <a:solidFill>
          <a:schemeClr val="accent2"/>
        </a:solidFill>
      </p:bgPr>
    </p:bg>
    <p:spTree>
      <p:nvGrpSpPr>
        <p:cNvPr id="676" name="Shape 676"/>
        <p:cNvGrpSpPr/>
        <p:nvPr/>
      </p:nvGrpSpPr>
      <p:grpSpPr>
        <a:xfrm>
          <a:off x="0" y="0"/>
          <a:ext cx="0" cy="0"/>
          <a:chOff x="0" y="0"/>
          <a:chExt cx="0" cy="0"/>
        </a:xfrm>
      </p:grpSpPr>
      <p:grpSp>
        <p:nvGrpSpPr>
          <p:cNvPr id="677" name="Google Shape;677;p106"/>
          <p:cNvGrpSpPr/>
          <p:nvPr/>
        </p:nvGrpSpPr>
        <p:grpSpPr>
          <a:xfrm>
            <a:off x="-579125" y="-3825"/>
            <a:ext cx="5151000" cy="5151025"/>
            <a:chOff x="-571505" y="-7638"/>
            <a:chExt cx="5151000" cy="5151025"/>
          </a:xfrm>
        </p:grpSpPr>
        <p:sp>
          <p:nvSpPr>
            <p:cNvPr id="678" name="Google Shape;678;p106"/>
            <p:cNvSpPr/>
            <p:nvPr/>
          </p:nvSpPr>
          <p:spPr>
            <a:xfrm>
              <a:off x="-571505" y="-7638"/>
              <a:ext cx="5151000" cy="5151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79" name="Google Shape;679;p106"/>
            <p:cNvSpPr/>
            <p:nvPr/>
          </p:nvSpPr>
          <p:spPr>
            <a:xfrm>
              <a:off x="7621" y="-7612"/>
              <a:ext cx="2042100" cy="51510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680" name="Google Shape;680;p106"/>
          <p:cNvSpPr/>
          <p:nvPr>
            <p:ph idx="2" type="pic"/>
          </p:nvPr>
        </p:nvSpPr>
        <p:spPr>
          <a:xfrm>
            <a:off x="4572000" y="-3900"/>
            <a:ext cx="4572000" cy="5151000"/>
          </a:xfrm>
          <a:prstGeom prst="rect">
            <a:avLst/>
          </a:prstGeom>
          <a:noFill/>
          <a:ln>
            <a:noFill/>
          </a:ln>
        </p:spPr>
      </p:sp>
      <p:sp>
        <p:nvSpPr>
          <p:cNvPr id="681" name="Google Shape;681;p106"/>
          <p:cNvSpPr txBox="1"/>
          <p:nvPr>
            <p:ph type="title"/>
          </p:nvPr>
        </p:nvSpPr>
        <p:spPr>
          <a:xfrm>
            <a:off x="209485" y="1529000"/>
            <a:ext cx="4248600" cy="1578000"/>
          </a:xfrm>
          <a:prstGeom prst="rect">
            <a:avLst/>
          </a:prstGeom>
        </p:spPr>
        <p:txBody>
          <a:bodyPr anchorCtr="0" anchor="t" bIns="91425" lIns="91425" spcFirstLastPara="1" rIns="91425" wrap="square" tIns="91425">
            <a:noAutofit/>
          </a:bodyPr>
          <a:lstStyle>
            <a:lvl1pPr lvl="0">
              <a:lnSpc>
                <a:spcPct val="70000"/>
              </a:lnSpc>
              <a:spcBef>
                <a:spcPts val="0"/>
              </a:spcBef>
              <a:spcAft>
                <a:spcPts val="0"/>
              </a:spcAft>
              <a:buClr>
                <a:schemeClr val="dk2"/>
              </a:buClr>
              <a:buSzPts val="6000"/>
              <a:buNone/>
              <a:defRPr sz="6000">
                <a:solidFill>
                  <a:schemeClr val="dk2"/>
                </a:solidFill>
              </a:defRPr>
            </a:lvl1pPr>
            <a:lvl2pPr lvl="1">
              <a:lnSpc>
                <a:spcPct val="70000"/>
              </a:lnSpc>
              <a:spcBef>
                <a:spcPts val="0"/>
              </a:spcBef>
              <a:spcAft>
                <a:spcPts val="0"/>
              </a:spcAft>
              <a:buClr>
                <a:schemeClr val="dk2"/>
              </a:buClr>
              <a:buSzPts val="6000"/>
              <a:buNone/>
              <a:defRPr sz="6000">
                <a:solidFill>
                  <a:schemeClr val="dk2"/>
                </a:solidFill>
              </a:defRPr>
            </a:lvl2pPr>
            <a:lvl3pPr lvl="2">
              <a:lnSpc>
                <a:spcPct val="70000"/>
              </a:lnSpc>
              <a:spcBef>
                <a:spcPts val="0"/>
              </a:spcBef>
              <a:spcAft>
                <a:spcPts val="0"/>
              </a:spcAft>
              <a:buClr>
                <a:schemeClr val="dk2"/>
              </a:buClr>
              <a:buSzPts val="6000"/>
              <a:buNone/>
              <a:defRPr sz="6000">
                <a:solidFill>
                  <a:schemeClr val="dk2"/>
                </a:solidFill>
              </a:defRPr>
            </a:lvl3pPr>
            <a:lvl4pPr lvl="3">
              <a:lnSpc>
                <a:spcPct val="70000"/>
              </a:lnSpc>
              <a:spcBef>
                <a:spcPts val="0"/>
              </a:spcBef>
              <a:spcAft>
                <a:spcPts val="0"/>
              </a:spcAft>
              <a:buClr>
                <a:schemeClr val="dk2"/>
              </a:buClr>
              <a:buSzPts val="6000"/>
              <a:buNone/>
              <a:defRPr sz="6000">
                <a:solidFill>
                  <a:schemeClr val="dk2"/>
                </a:solidFill>
              </a:defRPr>
            </a:lvl4pPr>
            <a:lvl5pPr lvl="4">
              <a:lnSpc>
                <a:spcPct val="70000"/>
              </a:lnSpc>
              <a:spcBef>
                <a:spcPts val="0"/>
              </a:spcBef>
              <a:spcAft>
                <a:spcPts val="0"/>
              </a:spcAft>
              <a:buClr>
                <a:schemeClr val="dk2"/>
              </a:buClr>
              <a:buSzPts val="6000"/>
              <a:buNone/>
              <a:defRPr sz="6000">
                <a:solidFill>
                  <a:schemeClr val="dk2"/>
                </a:solidFill>
              </a:defRPr>
            </a:lvl5pPr>
            <a:lvl6pPr lvl="5">
              <a:lnSpc>
                <a:spcPct val="70000"/>
              </a:lnSpc>
              <a:spcBef>
                <a:spcPts val="0"/>
              </a:spcBef>
              <a:spcAft>
                <a:spcPts val="0"/>
              </a:spcAft>
              <a:buClr>
                <a:schemeClr val="dk2"/>
              </a:buClr>
              <a:buSzPts val="6000"/>
              <a:buNone/>
              <a:defRPr sz="6000">
                <a:solidFill>
                  <a:schemeClr val="dk2"/>
                </a:solidFill>
              </a:defRPr>
            </a:lvl6pPr>
            <a:lvl7pPr lvl="6">
              <a:lnSpc>
                <a:spcPct val="70000"/>
              </a:lnSpc>
              <a:spcBef>
                <a:spcPts val="0"/>
              </a:spcBef>
              <a:spcAft>
                <a:spcPts val="0"/>
              </a:spcAft>
              <a:buClr>
                <a:schemeClr val="dk2"/>
              </a:buClr>
              <a:buSzPts val="6000"/>
              <a:buNone/>
              <a:defRPr sz="6000">
                <a:solidFill>
                  <a:schemeClr val="dk2"/>
                </a:solidFill>
              </a:defRPr>
            </a:lvl7pPr>
            <a:lvl8pPr lvl="7">
              <a:lnSpc>
                <a:spcPct val="70000"/>
              </a:lnSpc>
              <a:spcBef>
                <a:spcPts val="0"/>
              </a:spcBef>
              <a:spcAft>
                <a:spcPts val="0"/>
              </a:spcAft>
              <a:buClr>
                <a:schemeClr val="dk2"/>
              </a:buClr>
              <a:buSzPts val="6000"/>
              <a:buNone/>
              <a:defRPr sz="6000">
                <a:solidFill>
                  <a:schemeClr val="dk2"/>
                </a:solidFill>
              </a:defRPr>
            </a:lvl8pPr>
            <a:lvl9pPr lvl="8">
              <a:lnSpc>
                <a:spcPct val="70000"/>
              </a:lnSpc>
              <a:spcBef>
                <a:spcPts val="0"/>
              </a:spcBef>
              <a:spcAft>
                <a:spcPts val="0"/>
              </a:spcAft>
              <a:buClr>
                <a:schemeClr val="dk2"/>
              </a:buClr>
              <a:buSzPts val="6000"/>
              <a:buNone/>
              <a:defRPr sz="6000">
                <a:solidFill>
                  <a:schemeClr val="dk2"/>
                </a:solidFill>
              </a:defRPr>
            </a:lvl9pPr>
          </a:lstStyle>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divider 3" type="titleOnly">
  <p:cSld name="TITLE_ONLY">
    <p:bg>
      <p:bgPr>
        <a:solidFill>
          <a:schemeClr val="dk1"/>
        </a:solidFill>
      </p:bgPr>
    </p:bg>
    <p:spTree>
      <p:nvGrpSpPr>
        <p:cNvPr id="682" name="Shape 682"/>
        <p:cNvGrpSpPr/>
        <p:nvPr/>
      </p:nvGrpSpPr>
      <p:grpSpPr>
        <a:xfrm>
          <a:off x="0" y="0"/>
          <a:ext cx="0" cy="0"/>
          <a:chOff x="0" y="0"/>
          <a:chExt cx="0" cy="0"/>
        </a:xfrm>
      </p:grpSpPr>
      <p:sp>
        <p:nvSpPr>
          <p:cNvPr id="683" name="Google Shape;683;p107"/>
          <p:cNvSpPr/>
          <p:nvPr/>
        </p:nvSpPr>
        <p:spPr>
          <a:xfrm rot="5400000">
            <a:off x="3283050" y="-717427"/>
            <a:ext cx="2577900" cy="91440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9CC7D1"/>
              </a:solidFill>
            </a:endParaRPr>
          </a:p>
        </p:txBody>
      </p:sp>
      <p:sp>
        <p:nvSpPr>
          <p:cNvPr id="684" name="Google Shape;684;p107"/>
          <p:cNvSpPr/>
          <p:nvPr/>
        </p:nvSpPr>
        <p:spPr>
          <a:xfrm rot="5400000">
            <a:off x="1993475" y="564625"/>
            <a:ext cx="2577900" cy="6579900"/>
          </a:xfrm>
          <a:prstGeom prst="round2SameRect">
            <a:avLst>
              <a:gd fmla="val 50000"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358CFB"/>
              </a:solidFill>
            </a:endParaRPr>
          </a:p>
        </p:txBody>
      </p:sp>
      <p:sp>
        <p:nvSpPr>
          <p:cNvPr id="685" name="Google Shape;685;p107"/>
          <p:cNvSpPr/>
          <p:nvPr/>
        </p:nvSpPr>
        <p:spPr>
          <a:xfrm rot="10800000">
            <a:off x="7055400" y="0"/>
            <a:ext cx="2088600" cy="2601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686" name="Google Shape;686;p107"/>
          <p:cNvSpPr txBox="1"/>
          <p:nvPr>
            <p:ph idx="1"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1pPr>
            <a:lvl2pPr lvl="1"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2pPr>
            <a:lvl3pPr lvl="2"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3pPr>
            <a:lvl4pPr lvl="3"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4pPr>
            <a:lvl5pPr lvl="4"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5pPr>
            <a:lvl6pPr lvl="5"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6pPr>
            <a:lvl7pPr lvl="6"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7pPr>
            <a:lvl8pPr lvl="7"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8pPr>
            <a:lvl9pPr lvl="8"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9pPr>
          </a:lstStyle>
          <a:p/>
        </p:txBody>
      </p:sp>
      <p:sp>
        <p:nvSpPr>
          <p:cNvPr id="687" name="Google Shape;687;p107"/>
          <p:cNvSpPr txBox="1"/>
          <p:nvPr>
            <p:ph type="title"/>
          </p:nvPr>
        </p:nvSpPr>
        <p:spPr>
          <a:xfrm>
            <a:off x="209475" y="1298875"/>
            <a:ext cx="6642300" cy="1264500"/>
          </a:xfrm>
          <a:prstGeom prst="rect">
            <a:avLst/>
          </a:prstGeom>
        </p:spPr>
        <p:txBody>
          <a:bodyPr anchorCtr="0" anchor="t" bIns="91425" lIns="91425" spcFirstLastPara="1" rIns="91425" wrap="square" tIns="91425">
            <a:noAutofit/>
          </a:bodyPr>
          <a:lstStyle>
            <a:lvl1pPr lvl="0">
              <a:lnSpc>
                <a:spcPct val="70000"/>
              </a:lnSpc>
              <a:spcBef>
                <a:spcPts val="0"/>
              </a:spcBef>
              <a:spcAft>
                <a:spcPts val="0"/>
              </a:spcAft>
              <a:buClr>
                <a:schemeClr val="accent2"/>
              </a:buClr>
              <a:buSzPts val="6000"/>
              <a:buNone/>
              <a:defRPr sz="6000">
                <a:solidFill>
                  <a:schemeClr val="accent2"/>
                </a:solidFill>
              </a:defRPr>
            </a:lvl1pPr>
            <a:lvl2pPr lvl="1">
              <a:lnSpc>
                <a:spcPct val="70000"/>
              </a:lnSpc>
              <a:spcBef>
                <a:spcPts val="0"/>
              </a:spcBef>
              <a:spcAft>
                <a:spcPts val="0"/>
              </a:spcAft>
              <a:buClr>
                <a:schemeClr val="accent2"/>
              </a:buClr>
              <a:buSzPts val="6000"/>
              <a:buNone/>
              <a:defRPr sz="6000">
                <a:solidFill>
                  <a:schemeClr val="accent2"/>
                </a:solidFill>
              </a:defRPr>
            </a:lvl2pPr>
            <a:lvl3pPr lvl="2">
              <a:lnSpc>
                <a:spcPct val="70000"/>
              </a:lnSpc>
              <a:spcBef>
                <a:spcPts val="0"/>
              </a:spcBef>
              <a:spcAft>
                <a:spcPts val="0"/>
              </a:spcAft>
              <a:buClr>
                <a:schemeClr val="accent2"/>
              </a:buClr>
              <a:buSzPts val="6000"/>
              <a:buNone/>
              <a:defRPr sz="6000">
                <a:solidFill>
                  <a:schemeClr val="accent2"/>
                </a:solidFill>
              </a:defRPr>
            </a:lvl3pPr>
            <a:lvl4pPr lvl="3">
              <a:lnSpc>
                <a:spcPct val="70000"/>
              </a:lnSpc>
              <a:spcBef>
                <a:spcPts val="0"/>
              </a:spcBef>
              <a:spcAft>
                <a:spcPts val="0"/>
              </a:spcAft>
              <a:buClr>
                <a:schemeClr val="accent2"/>
              </a:buClr>
              <a:buSzPts val="6000"/>
              <a:buNone/>
              <a:defRPr sz="6000">
                <a:solidFill>
                  <a:schemeClr val="accent2"/>
                </a:solidFill>
              </a:defRPr>
            </a:lvl4pPr>
            <a:lvl5pPr lvl="4">
              <a:lnSpc>
                <a:spcPct val="70000"/>
              </a:lnSpc>
              <a:spcBef>
                <a:spcPts val="0"/>
              </a:spcBef>
              <a:spcAft>
                <a:spcPts val="0"/>
              </a:spcAft>
              <a:buClr>
                <a:schemeClr val="accent2"/>
              </a:buClr>
              <a:buSzPts val="6000"/>
              <a:buNone/>
              <a:defRPr sz="6000">
                <a:solidFill>
                  <a:schemeClr val="accent2"/>
                </a:solidFill>
              </a:defRPr>
            </a:lvl5pPr>
            <a:lvl6pPr lvl="5">
              <a:lnSpc>
                <a:spcPct val="70000"/>
              </a:lnSpc>
              <a:spcBef>
                <a:spcPts val="0"/>
              </a:spcBef>
              <a:spcAft>
                <a:spcPts val="0"/>
              </a:spcAft>
              <a:buClr>
                <a:schemeClr val="accent2"/>
              </a:buClr>
              <a:buSzPts val="6000"/>
              <a:buNone/>
              <a:defRPr sz="6000">
                <a:solidFill>
                  <a:schemeClr val="accent2"/>
                </a:solidFill>
              </a:defRPr>
            </a:lvl6pPr>
            <a:lvl7pPr lvl="6">
              <a:lnSpc>
                <a:spcPct val="70000"/>
              </a:lnSpc>
              <a:spcBef>
                <a:spcPts val="0"/>
              </a:spcBef>
              <a:spcAft>
                <a:spcPts val="0"/>
              </a:spcAft>
              <a:buClr>
                <a:schemeClr val="accent2"/>
              </a:buClr>
              <a:buSzPts val="6000"/>
              <a:buNone/>
              <a:defRPr sz="6000">
                <a:solidFill>
                  <a:schemeClr val="accent2"/>
                </a:solidFill>
              </a:defRPr>
            </a:lvl7pPr>
            <a:lvl8pPr lvl="7">
              <a:lnSpc>
                <a:spcPct val="70000"/>
              </a:lnSpc>
              <a:spcBef>
                <a:spcPts val="0"/>
              </a:spcBef>
              <a:spcAft>
                <a:spcPts val="0"/>
              </a:spcAft>
              <a:buClr>
                <a:schemeClr val="accent2"/>
              </a:buClr>
              <a:buSzPts val="6000"/>
              <a:buNone/>
              <a:defRPr sz="6000">
                <a:solidFill>
                  <a:schemeClr val="accent2"/>
                </a:solidFill>
              </a:defRPr>
            </a:lvl8pPr>
            <a:lvl9pPr lvl="8">
              <a:lnSpc>
                <a:spcPct val="70000"/>
              </a:lnSpc>
              <a:spcBef>
                <a:spcPts val="0"/>
              </a:spcBef>
              <a:spcAft>
                <a:spcPts val="0"/>
              </a:spcAft>
              <a:buClr>
                <a:schemeClr val="accent2"/>
              </a:buClr>
              <a:buSzPts val="6000"/>
              <a:buNone/>
              <a:defRPr sz="6000">
                <a:solidFill>
                  <a:schemeClr val="accent2"/>
                </a:solidFill>
              </a:defRPr>
            </a:lvl9pPr>
          </a:lstStyle>
          <a:p/>
        </p:txBody>
      </p:sp>
      <p:sp>
        <p:nvSpPr>
          <p:cNvPr id="688" name="Google Shape;688;p107"/>
          <p:cNvSpPr txBox="1"/>
          <p:nvPr>
            <p:ph idx="2" type="subTitle"/>
          </p:nvPr>
        </p:nvSpPr>
        <p:spPr>
          <a:xfrm>
            <a:off x="219106" y="4395348"/>
            <a:ext cx="4294800" cy="3465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689" name="Google Shape;689;p107"/>
          <p:cNvSpPr/>
          <p:nvPr>
            <p:ph idx="3" type="pic"/>
          </p:nvPr>
        </p:nvSpPr>
        <p:spPr>
          <a:xfrm>
            <a:off x="6572375" y="2563375"/>
            <a:ext cx="2571600" cy="2571600"/>
          </a:xfrm>
          <a:prstGeom prst="ellipse">
            <a:avLst/>
          </a:prstGeom>
          <a:noFill/>
          <a:ln>
            <a:noFill/>
          </a:ln>
        </p:spPr>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port detail">
  <p:cSld name="ONE_COLUMN_TEXT">
    <p:spTree>
      <p:nvGrpSpPr>
        <p:cNvPr id="690" name="Shape 690"/>
        <p:cNvGrpSpPr/>
        <p:nvPr/>
      </p:nvGrpSpPr>
      <p:grpSpPr>
        <a:xfrm>
          <a:off x="0" y="0"/>
          <a:ext cx="0" cy="0"/>
          <a:chOff x="0" y="0"/>
          <a:chExt cx="0" cy="0"/>
        </a:xfrm>
      </p:grpSpPr>
      <p:sp>
        <p:nvSpPr>
          <p:cNvPr id="691" name="Google Shape;691;p108"/>
          <p:cNvSpPr txBox="1"/>
          <p:nvPr>
            <p:ph type="title"/>
          </p:nvPr>
        </p:nvSpPr>
        <p:spPr>
          <a:xfrm>
            <a:off x="104800" y="1671550"/>
            <a:ext cx="8934600" cy="644700"/>
          </a:xfrm>
          <a:prstGeom prst="rect">
            <a:avLst/>
          </a:prstGeom>
        </p:spPr>
        <p:txBody>
          <a:bodyPr anchorCtr="0" anchor="t" bIns="91425" lIns="91425" spcFirstLastPara="1" rIns="91425" wrap="square" tIns="91425">
            <a:noAutofit/>
          </a:bodyPr>
          <a:lstStyle>
            <a:lvl1pPr lvl="0" algn="ctr">
              <a:lnSpc>
                <a:spcPct val="70000"/>
              </a:lnSpc>
              <a:spcBef>
                <a:spcPts val="0"/>
              </a:spcBef>
              <a:spcAft>
                <a:spcPts val="0"/>
              </a:spcAft>
              <a:buClr>
                <a:schemeClr val="dk2"/>
              </a:buClr>
              <a:buSzPts val="6000"/>
              <a:buNone/>
              <a:defRPr sz="6000">
                <a:solidFill>
                  <a:schemeClr val="dk2"/>
                </a:solidFill>
              </a:defRPr>
            </a:lvl1pPr>
            <a:lvl2pPr lvl="1">
              <a:lnSpc>
                <a:spcPct val="70000"/>
              </a:lnSpc>
              <a:spcBef>
                <a:spcPts val="0"/>
              </a:spcBef>
              <a:spcAft>
                <a:spcPts val="0"/>
              </a:spcAft>
              <a:buClr>
                <a:schemeClr val="dk2"/>
              </a:buClr>
              <a:buSzPts val="6000"/>
              <a:buNone/>
              <a:defRPr sz="6000">
                <a:solidFill>
                  <a:schemeClr val="dk2"/>
                </a:solidFill>
              </a:defRPr>
            </a:lvl2pPr>
            <a:lvl3pPr lvl="2">
              <a:lnSpc>
                <a:spcPct val="70000"/>
              </a:lnSpc>
              <a:spcBef>
                <a:spcPts val="0"/>
              </a:spcBef>
              <a:spcAft>
                <a:spcPts val="0"/>
              </a:spcAft>
              <a:buClr>
                <a:schemeClr val="dk2"/>
              </a:buClr>
              <a:buSzPts val="6000"/>
              <a:buNone/>
              <a:defRPr sz="6000">
                <a:solidFill>
                  <a:schemeClr val="dk2"/>
                </a:solidFill>
              </a:defRPr>
            </a:lvl3pPr>
            <a:lvl4pPr lvl="3">
              <a:lnSpc>
                <a:spcPct val="70000"/>
              </a:lnSpc>
              <a:spcBef>
                <a:spcPts val="0"/>
              </a:spcBef>
              <a:spcAft>
                <a:spcPts val="0"/>
              </a:spcAft>
              <a:buClr>
                <a:schemeClr val="dk2"/>
              </a:buClr>
              <a:buSzPts val="6000"/>
              <a:buNone/>
              <a:defRPr sz="6000">
                <a:solidFill>
                  <a:schemeClr val="dk2"/>
                </a:solidFill>
              </a:defRPr>
            </a:lvl4pPr>
            <a:lvl5pPr lvl="4">
              <a:lnSpc>
                <a:spcPct val="70000"/>
              </a:lnSpc>
              <a:spcBef>
                <a:spcPts val="0"/>
              </a:spcBef>
              <a:spcAft>
                <a:spcPts val="0"/>
              </a:spcAft>
              <a:buClr>
                <a:schemeClr val="dk2"/>
              </a:buClr>
              <a:buSzPts val="6000"/>
              <a:buNone/>
              <a:defRPr sz="6000">
                <a:solidFill>
                  <a:schemeClr val="dk2"/>
                </a:solidFill>
              </a:defRPr>
            </a:lvl5pPr>
            <a:lvl6pPr lvl="5">
              <a:lnSpc>
                <a:spcPct val="70000"/>
              </a:lnSpc>
              <a:spcBef>
                <a:spcPts val="0"/>
              </a:spcBef>
              <a:spcAft>
                <a:spcPts val="0"/>
              </a:spcAft>
              <a:buClr>
                <a:schemeClr val="dk2"/>
              </a:buClr>
              <a:buSzPts val="6000"/>
              <a:buNone/>
              <a:defRPr sz="6000">
                <a:solidFill>
                  <a:schemeClr val="dk2"/>
                </a:solidFill>
              </a:defRPr>
            </a:lvl6pPr>
            <a:lvl7pPr lvl="6">
              <a:lnSpc>
                <a:spcPct val="70000"/>
              </a:lnSpc>
              <a:spcBef>
                <a:spcPts val="0"/>
              </a:spcBef>
              <a:spcAft>
                <a:spcPts val="0"/>
              </a:spcAft>
              <a:buClr>
                <a:schemeClr val="dk2"/>
              </a:buClr>
              <a:buSzPts val="6000"/>
              <a:buNone/>
              <a:defRPr sz="6000">
                <a:solidFill>
                  <a:schemeClr val="dk2"/>
                </a:solidFill>
              </a:defRPr>
            </a:lvl7pPr>
            <a:lvl8pPr lvl="7">
              <a:lnSpc>
                <a:spcPct val="70000"/>
              </a:lnSpc>
              <a:spcBef>
                <a:spcPts val="0"/>
              </a:spcBef>
              <a:spcAft>
                <a:spcPts val="0"/>
              </a:spcAft>
              <a:buClr>
                <a:schemeClr val="dk2"/>
              </a:buClr>
              <a:buSzPts val="6000"/>
              <a:buNone/>
              <a:defRPr sz="6000">
                <a:solidFill>
                  <a:schemeClr val="dk2"/>
                </a:solidFill>
              </a:defRPr>
            </a:lvl8pPr>
            <a:lvl9pPr lvl="8">
              <a:lnSpc>
                <a:spcPct val="70000"/>
              </a:lnSpc>
              <a:spcBef>
                <a:spcPts val="0"/>
              </a:spcBef>
              <a:spcAft>
                <a:spcPts val="0"/>
              </a:spcAft>
              <a:buClr>
                <a:schemeClr val="dk2"/>
              </a:buClr>
              <a:buSzPts val="6000"/>
              <a:buNone/>
              <a:defRPr sz="6000">
                <a:solidFill>
                  <a:schemeClr val="dk2"/>
                </a:solidFill>
              </a:defRPr>
            </a:lvl9pPr>
          </a:lstStyle>
          <a:p/>
        </p:txBody>
      </p:sp>
      <p:sp>
        <p:nvSpPr>
          <p:cNvPr id="692" name="Google Shape;692;p108"/>
          <p:cNvSpPr/>
          <p:nvPr/>
        </p:nvSpPr>
        <p:spPr>
          <a:xfrm>
            <a:off x="100" y="2571869"/>
            <a:ext cx="9144000" cy="2571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93" name="Google Shape;693;p108"/>
          <p:cNvSpPr txBox="1"/>
          <p:nvPr>
            <p:ph idx="2" type="title"/>
          </p:nvPr>
        </p:nvSpPr>
        <p:spPr>
          <a:xfrm>
            <a:off x="104800" y="2827250"/>
            <a:ext cx="8934600" cy="644700"/>
          </a:xfrm>
          <a:prstGeom prst="rect">
            <a:avLst/>
          </a:prstGeom>
        </p:spPr>
        <p:txBody>
          <a:bodyPr anchorCtr="0" anchor="t" bIns="91425" lIns="91425" spcFirstLastPara="1" rIns="91425" wrap="square" tIns="91425">
            <a:noAutofit/>
          </a:bodyPr>
          <a:lstStyle>
            <a:lvl1pPr lvl="0" algn="ctr">
              <a:lnSpc>
                <a:spcPct val="70000"/>
              </a:lnSpc>
              <a:spcBef>
                <a:spcPts val="0"/>
              </a:spcBef>
              <a:spcAft>
                <a:spcPts val="0"/>
              </a:spcAft>
              <a:buClr>
                <a:schemeClr val="dk2"/>
              </a:buClr>
              <a:buSzPts val="6000"/>
              <a:buNone/>
              <a:defRPr sz="6000">
                <a:solidFill>
                  <a:schemeClr val="dk2"/>
                </a:solidFill>
              </a:defRPr>
            </a:lvl1pPr>
            <a:lvl2pPr lvl="1">
              <a:lnSpc>
                <a:spcPct val="70000"/>
              </a:lnSpc>
              <a:spcBef>
                <a:spcPts val="0"/>
              </a:spcBef>
              <a:spcAft>
                <a:spcPts val="0"/>
              </a:spcAft>
              <a:buClr>
                <a:schemeClr val="dk2"/>
              </a:buClr>
              <a:buSzPts val="6000"/>
              <a:buNone/>
              <a:defRPr sz="6000">
                <a:solidFill>
                  <a:schemeClr val="dk2"/>
                </a:solidFill>
              </a:defRPr>
            </a:lvl2pPr>
            <a:lvl3pPr lvl="2">
              <a:lnSpc>
                <a:spcPct val="70000"/>
              </a:lnSpc>
              <a:spcBef>
                <a:spcPts val="0"/>
              </a:spcBef>
              <a:spcAft>
                <a:spcPts val="0"/>
              </a:spcAft>
              <a:buClr>
                <a:schemeClr val="dk2"/>
              </a:buClr>
              <a:buSzPts val="6000"/>
              <a:buNone/>
              <a:defRPr sz="6000">
                <a:solidFill>
                  <a:schemeClr val="dk2"/>
                </a:solidFill>
              </a:defRPr>
            </a:lvl3pPr>
            <a:lvl4pPr lvl="3">
              <a:lnSpc>
                <a:spcPct val="70000"/>
              </a:lnSpc>
              <a:spcBef>
                <a:spcPts val="0"/>
              </a:spcBef>
              <a:spcAft>
                <a:spcPts val="0"/>
              </a:spcAft>
              <a:buClr>
                <a:schemeClr val="dk2"/>
              </a:buClr>
              <a:buSzPts val="6000"/>
              <a:buNone/>
              <a:defRPr sz="6000">
                <a:solidFill>
                  <a:schemeClr val="dk2"/>
                </a:solidFill>
              </a:defRPr>
            </a:lvl4pPr>
            <a:lvl5pPr lvl="4">
              <a:lnSpc>
                <a:spcPct val="70000"/>
              </a:lnSpc>
              <a:spcBef>
                <a:spcPts val="0"/>
              </a:spcBef>
              <a:spcAft>
                <a:spcPts val="0"/>
              </a:spcAft>
              <a:buClr>
                <a:schemeClr val="dk2"/>
              </a:buClr>
              <a:buSzPts val="6000"/>
              <a:buNone/>
              <a:defRPr sz="6000">
                <a:solidFill>
                  <a:schemeClr val="dk2"/>
                </a:solidFill>
              </a:defRPr>
            </a:lvl5pPr>
            <a:lvl6pPr lvl="5">
              <a:lnSpc>
                <a:spcPct val="70000"/>
              </a:lnSpc>
              <a:spcBef>
                <a:spcPts val="0"/>
              </a:spcBef>
              <a:spcAft>
                <a:spcPts val="0"/>
              </a:spcAft>
              <a:buClr>
                <a:schemeClr val="dk2"/>
              </a:buClr>
              <a:buSzPts val="6000"/>
              <a:buNone/>
              <a:defRPr sz="6000">
                <a:solidFill>
                  <a:schemeClr val="dk2"/>
                </a:solidFill>
              </a:defRPr>
            </a:lvl6pPr>
            <a:lvl7pPr lvl="6">
              <a:lnSpc>
                <a:spcPct val="70000"/>
              </a:lnSpc>
              <a:spcBef>
                <a:spcPts val="0"/>
              </a:spcBef>
              <a:spcAft>
                <a:spcPts val="0"/>
              </a:spcAft>
              <a:buClr>
                <a:schemeClr val="dk2"/>
              </a:buClr>
              <a:buSzPts val="6000"/>
              <a:buNone/>
              <a:defRPr sz="6000">
                <a:solidFill>
                  <a:schemeClr val="dk2"/>
                </a:solidFill>
              </a:defRPr>
            </a:lvl7pPr>
            <a:lvl8pPr lvl="7">
              <a:lnSpc>
                <a:spcPct val="70000"/>
              </a:lnSpc>
              <a:spcBef>
                <a:spcPts val="0"/>
              </a:spcBef>
              <a:spcAft>
                <a:spcPts val="0"/>
              </a:spcAft>
              <a:buClr>
                <a:schemeClr val="dk2"/>
              </a:buClr>
              <a:buSzPts val="6000"/>
              <a:buNone/>
              <a:defRPr sz="6000">
                <a:solidFill>
                  <a:schemeClr val="dk2"/>
                </a:solidFill>
              </a:defRPr>
            </a:lvl8pPr>
            <a:lvl9pPr lvl="8">
              <a:lnSpc>
                <a:spcPct val="70000"/>
              </a:lnSpc>
              <a:spcBef>
                <a:spcPts val="0"/>
              </a:spcBef>
              <a:spcAft>
                <a:spcPts val="0"/>
              </a:spcAft>
              <a:buClr>
                <a:schemeClr val="dk2"/>
              </a:buClr>
              <a:buSzPts val="6000"/>
              <a:buNone/>
              <a:defRPr sz="6000">
                <a:solidFill>
                  <a:schemeClr val="dk2"/>
                </a:solidFill>
              </a:defRPr>
            </a:lvl9pPr>
          </a:lstStyle>
          <a:p/>
        </p:txBody>
      </p:sp>
      <p:sp>
        <p:nvSpPr>
          <p:cNvPr id="694" name="Google Shape;694;p108"/>
          <p:cNvSpPr/>
          <p:nvPr/>
        </p:nvSpPr>
        <p:spPr>
          <a:xfrm rot="10800000">
            <a:off x="7055400" y="0"/>
            <a:ext cx="2088600" cy="2601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695" name="Google Shape;695;p108"/>
          <p:cNvSpPr txBox="1"/>
          <p:nvPr>
            <p:ph idx="1"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1pPr>
            <a:lvl2pPr lvl="1"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2pPr>
            <a:lvl3pPr lvl="2"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3pPr>
            <a:lvl4pPr lvl="3"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4pPr>
            <a:lvl5pPr lvl="4"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5pPr>
            <a:lvl6pPr lvl="5"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6pPr>
            <a:lvl7pPr lvl="6"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7pPr>
            <a:lvl8pPr lvl="7"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8pPr>
            <a:lvl9pPr lvl="8"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696" name="Shape 696"/>
        <p:cNvGrpSpPr/>
        <p:nvPr/>
      </p:nvGrpSpPr>
      <p:grpSpPr>
        <a:xfrm>
          <a:off x="0" y="0"/>
          <a:ext cx="0" cy="0"/>
          <a:chOff x="0" y="0"/>
          <a:chExt cx="0" cy="0"/>
        </a:xfrm>
      </p:grpSpPr>
      <p:sp>
        <p:nvSpPr>
          <p:cNvPr id="697" name="Google Shape;697;p109"/>
          <p:cNvSpPr txBox="1"/>
          <p:nvPr>
            <p:ph idx="1" type="body"/>
          </p:nvPr>
        </p:nvSpPr>
        <p:spPr>
          <a:xfrm>
            <a:off x="247200" y="1226350"/>
            <a:ext cx="4248600" cy="3357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98" name="Google Shape;698;p109"/>
          <p:cNvSpPr/>
          <p:nvPr/>
        </p:nvSpPr>
        <p:spPr>
          <a:xfrm rot="10800000">
            <a:off x="7055400" y="0"/>
            <a:ext cx="2088600" cy="2601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699" name="Google Shape;699;p109"/>
          <p:cNvSpPr txBox="1"/>
          <p:nvPr>
            <p:ph idx="2"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1pPr>
            <a:lvl2pPr lvl="1"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2pPr>
            <a:lvl3pPr lvl="2"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3pPr>
            <a:lvl4pPr lvl="3"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4pPr>
            <a:lvl5pPr lvl="4"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5pPr>
            <a:lvl6pPr lvl="5"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6pPr>
            <a:lvl7pPr lvl="6"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7pPr>
            <a:lvl8pPr lvl="7"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8pPr>
            <a:lvl9pPr lvl="8"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ademic progress overview">
  <p:cSld name="SECTION_TITLE_AND_DESCRIPTION">
    <p:bg>
      <p:bgPr>
        <a:solidFill>
          <a:schemeClr val="lt2"/>
        </a:solidFill>
      </p:bgPr>
    </p:bg>
    <p:spTree>
      <p:nvGrpSpPr>
        <p:cNvPr id="700" name="Shape 700"/>
        <p:cNvGrpSpPr/>
        <p:nvPr/>
      </p:nvGrpSpPr>
      <p:grpSpPr>
        <a:xfrm>
          <a:off x="0" y="0"/>
          <a:ext cx="0" cy="0"/>
          <a:chOff x="0" y="0"/>
          <a:chExt cx="0" cy="0"/>
        </a:xfrm>
      </p:grpSpPr>
      <p:sp>
        <p:nvSpPr>
          <p:cNvPr id="701" name="Google Shape;701;p110"/>
          <p:cNvSpPr/>
          <p:nvPr/>
        </p:nvSpPr>
        <p:spPr>
          <a:xfrm rot="10800000">
            <a:off x="7055400" y="0"/>
            <a:ext cx="2088600" cy="2601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702" name="Google Shape;702;p110"/>
          <p:cNvSpPr txBox="1"/>
          <p:nvPr>
            <p:ph idx="1"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1pPr>
            <a:lvl2pPr lvl="1"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2pPr>
            <a:lvl3pPr lvl="2"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3pPr>
            <a:lvl4pPr lvl="3"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4pPr>
            <a:lvl5pPr lvl="4"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5pPr>
            <a:lvl6pPr lvl="5"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6pPr>
            <a:lvl7pPr lvl="6"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7pPr>
            <a:lvl8pPr lvl="7"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8pPr>
            <a:lvl9pPr lvl="8"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9pPr>
          </a:lstStyle>
          <a:p/>
        </p:txBody>
      </p:sp>
      <p:sp>
        <p:nvSpPr>
          <p:cNvPr id="703" name="Google Shape;703;p110"/>
          <p:cNvSpPr txBox="1"/>
          <p:nvPr>
            <p:ph idx="2" type="body"/>
          </p:nvPr>
        </p:nvSpPr>
        <p:spPr>
          <a:xfrm>
            <a:off x="247200" y="997750"/>
            <a:ext cx="6604500" cy="933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04" name="Google Shape;704;p110"/>
          <p:cNvSpPr txBox="1"/>
          <p:nvPr>
            <p:ph idx="3" type="body"/>
          </p:nvPr>
        </p:nvSpPr>
        <p:spPr>
          <a:xfrm>
            <a:off x="247200" y="3517988"/>
            <a:ext cx="2088600" cy="93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705" name="Google Shape;705;p110"/>
          <p:cNvSpPr txBox="1"/>
          <p:nvPr>
            <p:ph idx="4" type="body"/>
          </p:nvPr>
        </p:nvSpPr>
        <p:spPr>
          <a:xfrm>
            <a:off x="2455050" y="3517988"/>
            <a:ext cx="2088600" cy="93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706" name="Google Shape;706;p110"/>
          <p:cNvSpPr txBox="1"/>
          <p:nvPr>
            <p:ph idx="5" type="body"/>
          </p:nvPr>
        </p:nvSpPr>
        <p:spPr>
          <a:xfrm>
            <a:off x="4662900" y="3517988"/>
            <a:ext cx="2088600" cy="93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
        <p:nvSpPr>
          <p:cNvPr id="707" name="Google Shape;707;p110"/>
          <p:cNvSpPr txBox="1"/>
          <p:nvPr>
            <p:ph idx="6" type="body"/>
          </p:nvPr>
        </p:nvSpPr>
        <p:spPr>
          <a:xfrm>
            <a:off x="6870750" y="3517988"/>
            <a:ext cx="2088600" cy="933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rades">
  <p:cSld name="CAPTION_ONLY">
    <p:bg>
      <p:bgPr>
        <a:solidFill>
          <a:schemeClr val="lt2"/>
        </a:solidFill>
      </p:bgPr>
    </p:bg>
    <p:spTree>
      <p:nvGrpSpPr>
        <p:cNvPr id="708" name="Shape 708"/>
        <p:cNvGrpSpPr/>
        <p:nvPr/>
      </p:nvGrpSpPr>
      <p:grpSpPr>
        <a:xfrm>
          <a:off x="0" y="0"/>
          <a:ext cx="0" cy="0"/>
          <a:chOff x="0" y="0"/>
          <a:chExt cx="0" cy="0"/>
        </a:xfrm>
      </p:grpSpPr>
      <p:sp>
        <p:nvSpPr>
          <p:cNvPr id="709" name="Google Shape;709;p111"/>
          <p:cNvSpPr/>
          <p:nvPr/>
        </p:nvSpPr>
        <p:spPr>
          <a:xfrm rot="10800000">
            <a:off x="7055400" y="0"/>
            <a:ext cx="2088600" cy="2601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710" name="Google Shape;710;p111"/>
          <p:cNvSpPr txBox="1"/>
          <p:nvPr>
            <p:ph idx="1"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1pPr>
            <a:lvl2pPr lvl="1"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2pPr>
            <a:lvl3pPr lvl="2"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3pPr>
            <a:lvl4pPr lvl="3"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4pPr>
            <a:lvl5pPr lvl="4"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5pPr>
            <a:lvl6pPr lvl="5"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6pPr>
            <a:lvl7pPr lvl="6"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7pPr>
            <a:lvl8pPr lvl="7"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8pPr>
            <a:lvl9pPr lvl="8"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9pPr>
          </a:lstStyle>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rengths">
  <p:cSld name="BIG_NUMBER">
    <p:spTree>
      <p:nvGrpSpPr>
        <p:cNvPr id="711" name="Shape 711"/>
        <p:cNvGrpSpPr/>
        <p:nvPr/>
      </p:nvGrpSpPr>
      <p:grpSpPr>
        <a:xfrm>
          <a:off x="0" y="0"/>
          <a:ext cx="0" cy="0"/>
          <a:chOff x="0" y="0"/>
          <a:chExt cx="0" cy="0"/>
        </a:xfrm>
      </p:grpSpPr>
      <p:sp>
        <p:nvSpPr>
          <p:cNvPr id="712" name="Google Shape;712;p112"/>
          <p:cNvSpPr txBox="1"/>
          <p:nvPr>
            <p:ph idx="1" type="body"/>
          </p:nvPr>
        </p:nvSpPr>
        <p:spPr>
          <a:xfrm>
            <a:off x="247200" y="1226350"/>
            <a:ext cx="3687000" cy="3357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13" name="Google Shape;713;p112"/>
          <p:cNvSpPr/>
          <p:nvPr/>
        </p:nvSpPr>
        <p:spPr>
          <a:xfrm rot="10800000">
            <a:off x="7055400" y="0"/>
            <a:ext cx="2088600" cy="2601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714" name="Google Shape;714;p112"/>
          <p:cNvSpPr txBox="1"/>
          <p:nvPr>
            <p:ph idx="2"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1pPr>
            <a:lvl2pPr lvl="1"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2pPr>
            <a:lvl3pPr lvl="2"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3pPr>
            <a:lvl4pPr lvl="3"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4pPr>
            <a:lvl5pPr lvl="4"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5pPr>
            <a:lvl6pPr lvl="5"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6pPr>
            <a:lvl7pPr lvl="6"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7pPr>
            <a:lvl8pPr lvl="7"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8pPr>
            <a:lvl9pPr lvl="8"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9pPr>
          </a:lstStyle>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cher recommendation">
  <p:cSld name="CUSTOM">
    <p:spTree>
      <p:nvGrpSpPr>
        <p:cNvPr id="715" name="Shape 715"/>
        <p:cNvGrpSpPr/>
        <p:nvPr/>
      </p:nvGrpSpPr>
      <p:grpSpPr>
        <a:xfrm>
          <a:off x="0" y="0"/>
          <a:ext cx="0" cy="0"/>
          <a:chOff x="0" y="0"/>
          <a:chExt cx="0" cy="0"/>
        </a:xfrm>
      </p:grpSpPr>
      <p:sp>
        <p:nvSpPr>
          <p:cNvPr id="716" name="Google Shape;716;p113"/>
          <p:cNvSpPr txBox="1"/>
          <p:nvPr>
            <p:ph idx="1" type="body"/>
          </p:nvPr>
        </p:nvSpPr>
        <p:spPr>
          <a:xfrm>
            <a:off x="247200" y="1025725"/>
            <a:ext cx="5548200" cy="856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17" name="Google Shape;717;p113"/>
          <p:cNvSpPr/>
          <p:nvPr/>
        </p:nvSpPr>
        <p:spPr>
          <a:xfrm>
            <a:off x="0" y="2145875"/>
            <a:ext cx="9160200" cy="2997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18" name="Google Shape;718;p113"/>
          <p:cNvSpPr/>
          <p:nvPr/>
        </p:nvSpPr>
        <p:spPr>
          <a:xfrm rot="5400000">
            <a:off x="3073225" y="-935425"/>
            <a:ext cx="2997600" cy="91602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19" name="Google Shape;719;p113"/>
          <p:cNvSpPr txBox="1"/>
          <p:nvPr>
            <p:ph idx="2" type="body"/>
          </p:nvPr>
        </p:nvSpPr>
        <p:spPr>
          <a:xfrm>
            <a:off x="328575" y="2585916"/>
            <a:ext cx="3949800" cy="2292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1pPr>
            <a:lvl2pPr indent="-342900" lvl="1" marL="9144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2pPr>
            <a:lvl3pPr indent="-342900" lvl="2" marL="13716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3pPr>
            <a:lvl4pPr indent="-342900" lvl="3" marL="18288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4pPr>
            <a:lvl5pPr indent="-342900" lvl="4" marL="22860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5pPr>
            <a:lvl6pPr indent="-342900" lvl="5" marL="27432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6pPr>
            <a:lvl7pPr indent="-342900" lvl="6" marL="32004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7pPr>
            <a:lvl8pPr indent="-342900" lvl="7" marL="36576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8pPr>
            <a:lvl9pPr indent="-342900" lvl="8" marL="41148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9pPr>
          </a:lstStyle>
          <a:p/>
        </p:txBody>
      </p:sp>
      <p:sp>
        <p:nvSpPr>
          <p:cNvPr id="720" name="Google Shape;720;p113"/>
          <p:cNvSpPr txBox="1"/>
          <p:nvPr>
            <p:ph idx="3" type="body"/>
          </p:nvPr>
        </p:nvSpPr>
        <p:spPr>
          <a:xfrm>
            <a:off x="4288975" y="2585916"/>
            <a:ext cx="3949800" cy="2292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1pPr>
            <a:lvl2pPr indent="-342900" lvl="1" marL="9144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2pPr>
            <a:lvl3pPr indent="-342900" lvl="2" marL="13716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3pPr>
            <a:lvl4pPr indent="-342900" lvl="3" marL="18288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4pPr>
            <a:lvl5pPr indent="-342900" lvl="4" marL="22860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5pPr>
            <a:lvl6pPr indent="-342900" lvl="5" marL="27432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6pPr>
            <a:lvl7pPr indent="-342900" lvl="6" marL="32004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7pPr>
            <a:lvl8pPr indent="-342900" lvl="7" marL="36576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8pPr>
            <a:lvl9pPr indent="-342900" lvl="8" marL="41148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9pPr>
          </a:lstStyle>
          <a:p/>
        </p:txBody>
      </p:sp>
      <p:sp>
        <p:nvSpPr>
          <p:cNvPr id="721" name="Google Shape;721;p113"/>
          <p:cNvSpPr/>
          <p:nvPr/>
        </p:nvSpPr>
        <p:spPr>
          <a:xfrm rot="10800000">
            <a:off x="7055400" y="0"/>
            <a:ext cx="2088600" cy="2601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722" name="Google Shape;722;p113"/>
          <p:cNvSpPr txBox="1"/>
          <p:nvPr>
            <p:ph idx="4"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1pPr>
            <a:lvl2pPr lvl="1"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2pPr>
            <a:lvl3pPr lvl="2"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3pPr>
            <a:lvl4pPr lvl="3"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4pPr>
            <a:lvl5pPr lvl="4"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5pPr>
            <a:lvl6pPr lvl="5"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6pPr>
            <a:lvl7pPr lvl="6"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7pPr>
            <a:lvl8pPr lvl="7"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8pPr>
            <a:lvl9pPr lvl="8"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ssignment completion">
  <p:cSld name="CUSTOM_1">
    <p:bg>
      <p:bgPr>
        <a:solidFill>
          <a:schemeClr val="lt2"/>
        </a:solidFill>
      </p:bgPr>
    </p:bg>
    <p:spTree>
      <p:nvGrpSpPr>
        <p:cNvPr id="723" name="Shape 723"/>
        <p:cNvGrpSpPr/>
        <p:nvPr/>
      </p:nvGrpSpPr>
      <p:grpSpPr>
        <a:xfrm>
          <a:off x="0" y="0"/>
          <a:ext cx="0" cy="0"/>
          <a:chOff x="0" y="0"/>
          <a:chExt cx="0" cy="0"/>
        </a:xfrm>
      </p:grpSpPr>
      <p:sp>
        <p:nvSpPr>
          <p:cNvPr id="724" name="Google Shape;724;p114"/>
          <p:cNvSpPr txBox="1"/>
          <p:nvPr>
            <p:ph idx="1" type="body"/>
          </p:nvPr>
        </p:nvSpPr>
        <p:spPr>
          <a:xfrm>
            <a:off x="335550" y="1279325"/>
            <a:ext cx="3837900" cy="3096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25" name="Google Shape;725;p114"/>
          <p:cNvSpPr/>
          <p:nvPr/>
        </p:nvSpPr>
        <p:spPr>
          <a:xfrm rot="10800000">
            <a:off x="7055400" y="0"/>
            <a:ext cx="2088600" cy="2601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726" name="Google Shape;726;p114"/>
          <p:cNvSpPr txBox="1"/>
          <p:nvPr>
            <p:ph idx="2"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1pPr>
            <a:lvl2pPr lvl="1"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2pPr>
            <a:lvl3pPr lvl="2"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3pPr>
            <a:lvl4pPr lvl="3"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4pPr>
            <a:lvl5pPr lvl="4"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5pPr>
            <a:lvl6pPr lvl="5"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6pPr>
            <a:lvl7pPr lvl="6"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7pPr>
            <a:lvl8pPr lvl="7"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8pPr>
            <a:lvl9pPr lvl="8"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9pPr>
          </a:lstStyle>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p:cSld name="CUSTOM_1_1">
    <p:bg>
      <p:bgPr>
        <a:solidFill>
          <a:schemeClr val="lt2"/>
        </a:solidFill>
      </p:bgPr>
    </p:bg>
    <p:spTree>
      <p:nvGrpSpPr>
        <p:cNvPr id="727" name="Shape 727"/>
        <p:cNvGrpSpPr/>
        <p:nvPr/>
      </p:nvGrpSpPr>
      <p:grpSpPr>
        <a:xfrm>
          <a:off x="0" y="0"/>
          <a:ext cx="0" cy="0"/>
          <a:chOff x="0" y="0"/>
          <a:chExt cx="0" cy="0"/>
        </a:xfrm>
      </p:grpSpPr>
      <p:sp>
        <p:nvSpPr>
          <p:cNvPr id="728" name="Google Shape;728;p115"/>
          <p:cNvSpPr/>
          <p:nvPr/>
        </p:nvSpPr>
        <p:spPr>
          <a:xfrm rot="10800000">
            <a:off x="7055400" y="0"/>
            <a:ext cx="2088600" cy="260100"/>
          </a:xfrm>
          <a:prstGeom prst="round2SameRect">
            <a:avLst>
              <a:gd fmla="val 50000" name="adj1"/>
              <a:gd fmla="val 0"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729" name="Google Shape;729;p115"/>
          <p:cNvSpPr txBox="1"/>
          <p:nvPr>
            <p:ph idx="1"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1pPr>
            <a:lvl2pPr lvl="1"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2pPr>
            <a:lvl3pPr lvl="2"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3pPr>
            <a:lvl4pPr lvl="3"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4pPr>
            <a:lvl5pPr lvl="4"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5pPr>
            <a:lvl6pPr lvl="5"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6pPr>
            <a:lvl7pPr lvl="6"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7pPr>
            <a:lvl8pPr lvl="7"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8pPr>
            <a:lvl9pPr lvl="8" algn="ctr">
              <a:spcBef>
                <a:spcPts val="0"/>
              </a:spcBef>
              <a:spcAft>
                <a:spcPts val="0"/>
              </a:spcAft>
              <a:buClr>
                <a:schemeClr val="dk1"/>
              </a:buClr>
              <a:buSzPts val="800"/>
              <a:buFont typeface="Taviraj Light"/>
              <a:buNone/>
              <a:defRPr b="0" sz="800">
                <a:solidFill>
                  <a:schemeClr val="dk1"/>
                </a:solidFill>
                <a:latin typeface="Taviraj Light"/>
                <a:ea typeface="Taviraj Light"/>
                <a:cs typeface="Taviraj Light"/>
                <a:sym typeface="Taviraj Light"/>
              </a:defRPr>
            </a:lvl9pPr>
          </a:lstStyle>
          <a:p/>
        </p:txBody>
      </p:sp>
      <p:sp>
        <p:nvSpPr>
          <p:cNvPr id="730" name="Google Shape;730;p115"/>
          <p:cNvSpPr txBox="1"/>
          <p:nvPr>
            <p:ph type="title"/>
          </p:nvPr>
        </p:nvSpPr>
        <p:spPr>
          <a:xfrm>
            <a:off x="328575" y="386602"/>
            <a:ext cx="6081900" cy="893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6000"/>
              <a:buNone/>
              <a:defRPr sz="6000">
                <a:solidFill>
                  <a:schemeClr val="dk2"/>
                </a:solidFill>
              </a:defRPr>
            </a:lvl1pPr>
            <a:lvl2pPr lvl="1">
              <a:lnSpc>
                <a:spcPct val="80000"/>
              </a:lnSpc>
              <a:spcBef>
                <a:spcPts val="0"/>
              </a:spcBef>
              <a:spcAft>
                <a:spcPts val="0"/>
              </a:spcAft>
              <a:buSzPts val="7000"/>
              <a:buNone/>
              <a:defRPr/>
            </a:lvl2pPr>
            <a:lvl3pPr lvl="2">
              <a:lnSpc>
                <a:spcPct val="80000"/>
              </a:lnSpc>
              <a:spcBef>
                <a:spcPts val="0"/>
              </a:spcBef>
              <a:spcAft>
                <a:spcPts val="0"/>
              </a:spcAft>
              <a:buSzPts val="7000"/>
              <a:buNone/>
              <a:defRPr/>
            </a:lvl3pPr>
            <a:lvl4pPr lvl="3">
              <a:lnSpc>
                <a:spcPct val="80000"/>
              </a:lnSpc>
              <a:spcBef>
                <a:spcPts val="0"/>
              </a:spcBef>
              <a:spcAft>
                <a:spcPts val="0"/>
              </a:spcAft>
              <a:buSzPts val="7000"/>
              <a:buNone/>
              <a:defRPr/>
            </a:lvl4pPr>
            <a:lvl5pPr lvl="4">
              <a:lnSpc>
                <a:spcPct val="80000"/>
              </a:lnSpc>
              <a:spcBef>
                <a:spcPts val="0"/>
              </a:spcBef>
              <a:spcAft>
                <a:spcPts val="0"/>
              </a:spcAft>
              <a:buSzPts val="7000"/>
              <a:buNone/>
              <a:defRPr/>
            </a:lvl5pPr>
            <a:lvl6pPr lvl="5">
              <a:lnSpc>
                <a:spcPct val="80000"/>
              </a:lnSpc>
              <a:spcBef>
                <a:spcPts val="0"/>
              </a:spcBef>
              <a:spcAft>
                <a:spcPts val="0"/>
              </a:spcAft>
              <a:buSzPts val="7000"/>
              <a:buNone/>
              <a:defRPr/>
            </a:lvl6pPr>
            <a:lvl7pPr lvl="6">
              <a:lnSpc>
                <a:spcPct val="80000"/>
              </a:lnSpc>
              <a:spcBef>
                <a:spcPts val="0"/>
              </a:spcBef>
              <a:spcAft>
                <a:spcPts val="0"/>
              </a:spcAft>
              <a:buSzPts val="7000"/>
              <a:buNone/>
              <a:defRPr/>
            </a:lvl7pPr>
            <a:lvl8pPr lvl="7">
              <a:lnSpc>
                <a:spcPct val="80000"/>
              </a:lnSpc>
              <a:spcBef>
                <a:spcPts val="0"/>
              </a:spcBef>
              <a:spcAft>
                <a:spcPts val="0"/>
              </a:spcAft>
              <a:buSzPts val="7000"/>
              <a:buNone/>
              <a:defRPr/>
            </a:lvl8pPr>
            <a:lvl9pPr lvl="8">
              <a:lnSpc>
                <a:spcPct val="80000"/>
              </a:lnSpc>
              <a:spcBef>
                <a:spcPts val="0"/>
              </a:spcBef>
              <a:spcAft>
                <a:spcPts val="0"/>
              </a:spcAft>
              <a:buSzPts val="7000"/>
              <a:buNone/>
              <a:defRPr/>
            </a:lvl9pPr>
          </a:lstStyle>
          <a:p/>
        </p:txBody>
      </p:sp>
      <p:sp>
        <p:nvSpPr>
          <p:cNvPr id="731" name="Google Shape;731;p115"/>
          <p:cNvSpPr txBox="1"/>
          <p:nvPr>
            <p:ph idx="2" type="body"/>
          </p:nvPr>
        </p:nvSpPr>
        <p:spPr>
          <a:xfrm>
            <a:off x="405475" y="2095850"/>
            <a:ext cx="3838200" cy="2593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CUSTOM_2">
    <p:spTree>
      <p:nvGrpSpPr>
        <p:cNvPr id="732" name="Shape 732"/>
        <p:cNvGrpSpPr/>
        <p:nvPr/>
      </p:nvGrpSpPr>
      <p:grpSpPr>
        <a:xfrm>
          <a:off x="0" y="0"/>
          <a:ext cx="0" cy="0"/>
          <a:chOff x="0" y="0"/>
          <a:chExt cx="0" cy="0"/>
        </a:xfrm>
      </p:grpSpPr>
      <p:grpSp>
        <p:nvGrpSpPr>
          <p:cNvPr id="733" name="Google Shape;733;p116"/>
          <p:cNvGrpSpPr/>
          <p:nvPr/>
        </p:nvGrpSpPr>
        <p:grpSpPr>
          <a:xfrm>
            <a:off x="2402625" y="-3825"/>
            <a:ext cx="5151000" cy="5151025"/>
            <a:chOff x="-571505" y="-7638"/>
            <a:chExt cx="5151000" cy="5151025"/>
          </a:xfrm>
        </p:grpSpPr>
        <p:sp>
          <p:nvSpPr>
            <p:cNvPr id="734" name="Google Shape;734;p116"/>
            <p:cNvSpPr/>
            <p:nvPr/>
          </p:nvSpPr>
          <p:spPr>
            <a:xfrm>
              <a:off x="-571505" y="-7638"/>
              <a:ext cx="5151000" cy="5151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35" name="Google Shape;735;p116"/>
            <p:cNvSpPr/>
            <p:nvPr/>
          </p:nvSpPr>
          <p:spPr>
            <a:xfrm>
              <a:off x="7621" y="-7612"/>
              <a:ext cx="2042100" cy="515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736" name="Google Shape;736;p116"/>
          <p:cNvSpPr/>
          <p:nvPr/>
        </p:nvSpPr>
        <p:spPr>
          <a:xfrm>
            <a:off x="0" y="0"/>
            <a:ext cx="3442800" cy="515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37" name="Google Shape;737;p116"/>
          <p:cNvSpPr txBox="1"/>
          <p:nvPr>
            <p:ph type="title"/>
          </p:nvPr>
        </p:nvSpPr>
        <p:spPr>
          <a:xfrm>
            <a:off x="328575" y="386602"/>
            <a:ext cx="6081900" cy="8937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dk2"/>
              </a:buClr>
              <a:buSzPts val="6000"/>
              <a:buNone/>
              <a:defRPr sz="6000">
                <a:solidFill>
                  <a:schemeClr val="dk2"/>
                </a:solidFill>
              </a:defRPr>
            </a:lvl1pPr>
            <a:lvl2pPr lvl="1">
              <a:lnSpc>
                <a:spcPct val="80000"/>
              </a:lnSpc>
              <a:spcBef>
                <a:spcPts val="0"/>
              </a:spcBef>
              <a:spcAft>
                <a:spcPts val="0"/>
              </a:spcAft>
              <a:buSzPts val="7000"/>
              <a:buNone/>
              <a:defRPr/>
            </a:lvl2pPr>
            <a:lvl3pPr lvl="2">
              <a:lnSpc>
                <a:spcPct val="80000"/>
              </a:lnSpc>
              <a:spcBef>
                <a:spcPts val="0"/>
              </a:spcBef>
              <a:spcAft>
                <a:spcPts val="0"/>
              </a:spcAft>
              <a:buSzPts val="7000"/>
              <a:buNone/>
              <a:defRPr/>
            </a:lvl3pPr>
            <a:lvl4pPr lvl="3">
              <a:lnSpc>
                <a:spcPct val="80000"/>
              </a:lnSpc>
              <a:spcBef>
                <a:spcPts val="0"/>
              </a:spcBef>
              <a:spcAft>
                <a:spcPts val="0"/>
              </a:spcAft>
              <a:buSzPts val="7000"/>
              <a:buNone/>
              <a:defRPr/>
            </a:lvl4pPr>
            <a:lvl5pPr lvl="4">
              <a:lnSpc>
                <a:spcPct val="80000"/>
              </a:lnSpc>
              <a:spcBef>
                <a:spcPts val="0"/>
              </a:spcBef>
              <a:spcAft>
                <a:spcPts val="0"/>
              </a:spcAft>
              <a:buSzPts val="7000"/>
              <a:buNone/>
              <a:defRPr/>
            </a:lvl5pPr>
            <a:lvl6pPr lvl="5">
              <a:lnSpc>
                <a:spcPct val="80000"/>
              </a:lnSpc>
              <a:spcBef>
                <a:spcPts val="0"/>
              </a:spcBef>
              <a:spcAft>
                <a:spcPts val="0"/>
              </a:spcAft>
              <a:buSzPts val="7000"/>
              <a:buNone/>
              <a:defRPr/>
            </a:lvl6pPr>
            <a:lvl7pPr lvl="6">
              <a:lnSpc>
                <a:spcPct val="80000"/>
              </a:lnSpc>
              <a:spcBef>
                <a:spcPts val="0"/>
              </a:spcBef>
              <a:spcAft>
                <a:spcPts val="0"/>
              </a:spcAft>
              <a:buSzPts val="7000"/>
              <a:buNone/>
              <a:defRPr/>
            </a:lvl7pPr>
            <a:lvl8pPr lvl="7">
              <a:lnSpc>
                <a:spcPct val="80000"/>
              </a:lnSpc>
              <a:spcBef>
                <a:spcPts val="0"/>
              </a:spcBef>
              <a:spcAft>
                <a:spcPts val="0"/>
              </a:spcAft>
              <a:buSzPts val="7000"/>
              <a:buNone/>
              <a:defRPr/>
            </a:lvl8pPr>
            <a:lvl9pPr lvl="8">
              <a:lnSpc>
                <a:spcPct val="80000"/>
              </a:lnSpc>
              <a:spcBef>
                <a:spcPts val="0"/>
              </a:spcBef>
              <a:spcAft>
                <a:spcPts val="0"/>
              </a:spcAft>
              <a:buSzPts val="7000"/>
              <a:buNone/>
              <a:defRPr/>
            </a:lvl9pPr>
          </a:lstStyle>
          <a:p/>
        </p:txBody>
      </p:sp>
      <p:sp>
        <p:nvSpPr>
          <p:cNvPr id="738" name="Google Shape;738;p116"/>
          <p:cNvSpPr txBox="1"/>
          <p:nvPr>
            <p:ph idx="1" type="body"/>
          </p:nvPr>
        </p:nvSpPr>
        <p:spPr>
          <a:xfrm>
            <a:off x="405475" y="2095850"/>
            <a:ext cx="4369200" cy="2593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39" name="Google Shape;739;p116"/>
          <p:cNvSpPr/>
          <p:nvPr/>
        </p:nvSpPr>
        <p:spPr>
          <a:xfrm rot="10800000">
            <a:off x="7055400" y="0"/>
            <a:ext cx="2088600" cy="2601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740" name="Google Shape;740;p116"/>
          <p:cNvSpPr txBox="1"/>
          <p:nvPr>
            <p:ph idx="2"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1pPr>
            <a:lvl2pPr lvl="1"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2pPr>
            <a:lvl3pPr lvl="2"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3pPr>
            <a:lvl4pPr lvl="3"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4pPr>
            <a:lvl5pPr lvl="4"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5pPr>
            <a:lvl6pPr lvl="5"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6pPr>
            <a:lvl7pPr lvl="6"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7pPr>
            <a:lvl8pPr lvl="7"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8pPr>
            <a:lvl9pPr lvl="8"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9pPr>
          </a:lstStyle>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bullet list">
  <p:cSld name="CUSTOM_3">
    <p:spTree>
      <p:nvGrpSpPr>
        <p:cNvPr id="741" name="Shape 741"/>
        <p:cNvGrpSpPr/>
        <p:nvPr/>
      </p:nvGrpSpPr>
      <p:grpSpPr>
        <a:xfrm>
          <a:off x="0" y="0"/>
          <a:ext cx="0" cy="0"/>
          <a:chOff x="0" y="0"/>
          <a:chExt cx="0" cy="0"/>
        </a:xfrm>
      </p:grpSpPr>
      <p:sp>
        <p:nvSpPr>
          <p:cNvPr id="742" name="Google Shape;742;p117"/>
          <p:cNvSpPr txBox="1"/>
          <p:nvPr>
            <p:ph idx="1" type="subTitle"/>
          </p:nvPr>
        </p:nvSpPr>
        <p:spPr>
          <a:xfrm>
            <a:off x="5853125" y="961500"/>
            <a:ext cx="2733300" cy="3525300"/>
          </a:xfrm>
          <a:prstGeom prst="rect">
            <a:avLst/>
          </a:prstGeom>
        </p:spPr>
        <p:txBody>
          <a:bodyPr anchorCtr="0" anchor="ctr" bIns="91425" lIns="91425" spcFirstLastPara="1" rIns="91425" wrap="square" tIns="91425">
            <a:noAutofit/>
          </a:bodyPr>
          <a:lstStyle>
            <a:lvl1pPr lvl="0">
              <a:spcBef>
                <a:spcPts val="0"/>
              </a:spcBef>
              <a:spcAft>
                <a:spcPts val="0"/>
              </a:spcAft>
              <a:buClr>
                <a:schemeClr val="dk2"/>
              </a:buClr>
              <a:buSzPts val="2100"/>
              <a:buNone/>
              <a:defRPr b="0" sz="2100">
                <a:solidFill>
                  <a:schemeClr val="dk2"/>
                </a:solidFill>
              </a:defRPr>
            </a:lvl1pPr>
            <a:lvl2pPr lvl="1">
              <a:spcBef>
                <a:spcPts val="0"/>
              </a:spcBef>
              <a:spcAft>
                <a:spcPts val="0"/>
              </a:spcAft>
              <a:buSzPts val="6000"/>
              <a:buNone/>
              <a:defRPr/>
            </a:lvl2pPr>
            <a:lvl3pPr lvl="2">
              <a:spcBef>
                <a:spcPts val="0"/>
              </a:spcBef>
              <a:spcAft>
                <a:spcPts val="0"/>
              </a:spcAft>
              <a:buSzPts val="6000"/>
              <a:buNone/>
              <a:defRPr/>
            </a:lvl3pPr>
            <a:lvl4pPr lvl="3">
              <a:spcBef>
                <a:spcPts val="0"/>
              </a:spcBef>
              <a:spcAft>
                <a:spcPts val="0"/>
              </a:spcAft>
              <a:buSzPts val="6000"/>
              <a:buNone/>
              <a:defRPr/>
            </a:lvl4pPr>
            <a:lvl5pPr lvl="4">
              <a:spcBef>
                <a:spcPts val="0"/>
              </a:spcBef>
              <a:spcAft>
                <a:spcPts val="0"/>
              </a:spcAft>
              <a:buSzPts val="6000"/>
              <a:buNone/>
              <a:defRPr/>
            </a:lvl5pPr>
            <a:lvl6pPr lvl="5">
              <a:spcBef>
                <a:spcPts val="0"/>
              </a:spcBef>
              <a:spcAft>
                <a:spcPts val="0"/>
              </a:spcAft>
              <a:buSzPts val="6000"/>
              <a:buNone/>
              <a:defRPr/>
            </a:lvl6pPr>
            <a:lvl7pPr lvl="6">
              <a:spcBef>
                <a:spcPts val="0"/>
              </a:spcBef>
              <a:spcAft>
                <a:spcPts val="0"/>
              </a:spcAft>
              <a:buSzPts val="6000"/>
              <a:buNone/>
              <a:defRPr/>
            </a:lvl7pPr>
            <a:lvl8pPr lvl="7">
              <a:spcBef>
                <a:spcPts val="0"/>
              </a:spcBef>
              <a:spcAft>
                <a:spcPts val="0"/>
              </a:spcAft>
              <a:buSzPts val="6000"/>
              <a:buNone/>
              <a:defRPr/>
            </a:lvl8pPr>
            <a:lvl9pPr lvl="8">
              <a:spcBef>
                <a:spcPts val="0"/>
              </a:spcBef>
              <a:spcAft>
                <a:spcPts val="0"/>
              </a:spcAft>
              <a:buSzPts val="6000"/>
              <a:buNone/>
              <a:defRPr/>
            </a:lvl9pPr>
          </a:lstStyle>
          <a:p/>
        </p:txBody>
      </p:sp>
      <p:grpSp>
        <p:nvGrpSpPr>
          <p:cNvPr id="743" name="Google Shape;743;p117"/>
          <p:cNvGrpSpPr/>
          <p:nvPr/>
        </p:nvGrpSpPr>
        <p:grpSpPr>
          <a:xfrm>
            <a:off x="399625" y="-7525"/>
            <a:ext cx="5151000" cy="5151025"/>
            <a:chOff x="-571505" y="-7638"/>
            <a:chExt cx="5151000" cy="5151025"/>
          </a:xfrm>
        </p:grpSpPr>
        <p:sp>
          <p:nvSpPr>
            <p:cNvPr id="744" name="Google Shape;744;p117"/>
            <p:cNvSpPr/>
            <p:nvPr/>
          </p:nvSpPr>
          <p:spPr>
            <a:xfrm>
              <a:off x="-571505" y="-7638"/>
              <a:ext cx="5151000" cy="5151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V </a:t>
              </a:r>
              <a:endParaRPr/>
            </a:p>
          </p:txBody>
        </p:sp>
        <p:sp>
          <p:nvSpPr>
            <p:cNvPr id="745" name="Google Shape;745;p117"/>
            <p:cNvSpPr/>
            <p:nvPr/>
          </p:nvSpPr>
          <p:spPr>
            <a:xfrm>
              <a:off x="7621" y="-7612"/>
              <a:ext cx="2042100" cy="515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746" name="Google Shape;746;p117"/>
          <p:cNvSpPr/>
          <p:nvPr/>
        </p:nvSpPr>
        <p:spPr>
          <a:xfrm>
            <a:off x="0" y="0"/>
            <a:ext cx="1158000" cy="515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47" name="Google Shape;747;p117"/>
          <p:cNvSpPr txBox="1"/>
          <p:nvPr>
            <p:ph type="title"/>
          </p:nvPr>
        </p:nvSpPr>
        <p:spPr>
          <a:xfrm>
            <a:off x="328575" y="386600"/>
            <a:ext cx="4299300" cy="1647600"/>
          </a:xfrm>
          <a:prstGeom prst="rect">
            <a:avLst/>
          </a:prstGeom>
        </p:spPr>
        <p:txBody>
          <a:bodyPr anchorCtr="0" anchor="t" bIns="91425" lIns="91425" spcFirstLastPara="1" rIns="91425" wrap="square" tIns="91425">
            <a:normAutofit/>
          </a:bodyPr>
          <a:lstStyle>
            <a:lvl1pPr lvl="0">
              <a:lnSpc>
                <a:spcPct val="80000"/>
              </a:lnSpc>
              <a:spcBef>
                <a:spcPts val="0"/>
              </a:spcBef>
              <a:spcAft>
                <a:spcPts val="0"/>
              </a:spcAft>
              <a:buClr>
                <a:schemeClr val="dk2"/>
              </a:buClr>
              <a:buSzPts val="6000"/>
              <a:buNone/>
              <a:defRPr sz="6000">
                <a:solidFill>
                  <a:schemeClr val="dk2"/>
                </a:solidFill>
              </a:defRPr>
            </a:lvl1pPr>
            <a:lvl2pPr lvl="1">
              <a:lnSpc>
                <a:spcPct val="80000"/>
              </a:lnSpc>
              <a:spcBef>
                <a:spcPts val="0"/>
              </a:spcBef>
              <a:spcAft>
                <a:spcPts val="0"/>
              </a:spcAft>
              <a:buSzPts val="7000"/>
              <a:buNone/>
              <a:defRPr/>
            </a:lvl2pPr>
            <a:lvl3pPr lvl="2">
              <a:lnSpc>
                <a:spcPct val="80000"/>
              </a:lnSpc>
              <a:spcBef>
                <a:spcPts val="0"/>
              </a:spcBef>
              <a:spcAft>
                <a:spcPts val="0"/>
              </a:spcAft>
              <a:buSzPts val="7000"/>
              <a:buNone/>
              <a:defRPr/>
            </a:lvl3pPr>
            <a:lvl4pPr lvl="3">
              <a:lnSpc>
                <a:spcPct val="80000"/>
              </a:lnSpc>
              <a:spcBef>
                <a:spcPts val="0"/>
              </a:spcBef>
              <a:spcAft>
                <a:spcPts val="0"/>
              </a:spcAft>
              <a:buSzPts val="7000"/>
              <a:buNone/>
              <a:defRPr/>
            </a:lvl4pPr>
            <a:lvl5pPr lvl="4">
              <a:lnSpc>
                <a:spcPct val="80000"/>
              </a:lnSpc>
              <a:spcBef>
                <a:spcPts val="0"/>
              </a:spcBef>
              <a:spcAft>
                <a:spcPts val="0"/>
              </a:spcAft>
              <a:buSzPts val="7000"/>
              <a:buNone/>
              <a:defRPr/>
            </a:lvl5pPr>
            <a:lvl6pPr lvl="5">
              <a:lnSpc>
                <a:spcPct val="80000"/>
              </a:lnSpc>
              <a:spcBef>
                <a:spcPts val="0"/>
              </a:spcBef>
              <a:spcAft>
                <a:spcPts val="0"/>
              </a:spcAft>
              <a:buSzPts val="7000"/>
              <a:buNone/>
              <a:defRPr/>
            </a:lvl6pPr>
            <a:lvl7pPr lvl="6">
              <a:lnSpc>
                <a:spcPct val="80000"/>
              </a:lnSpc>
              <a:spcBef>
                <a:spcPts val="0"/>
              </a:spcBef>
              <a:spcAft>
                <a:spcPts val="0"/>
              </a:spcAft>
              <a:buSzPts val="7000"/>
              <a:buNone/>
              <a:defRPr/>
            </a:lvl7pPr>
            <a:lvl8pPr lvl="7">
              <a:lnSpc>
                <a:spcPct val="80000"/>
              </a:lnSpc>
              <a:spcBef>
                <a:spcPts val="0"/>
              </a:spcBef>
              <a:spcAft>
                <a:spcPts val="0"/>
              </a:spcAft>
              <a:buSzPts val="7000"/>
              <a:buNone/>
              <a:defRPr/>
            </a:lvl8pPr>
            <a:lvl9pPr lvl="8">
              <a:lnSpc>
                <a:spcPct val="80000"/>
              </a:lnSpc>
              <a:spcBef>
                <a:spcPts val="0"/>
              </a:spcBef>
              <a:spcAft>
                <a:spcPts val="0"/>
              </a:spcAft>
              <a:buSzPts val="7000"/>
              <a:buNone/>
              <a:defRPr/>
            </a:lvl9pPr>
          </a:lstStyle>
          <a:p/>
        </p:txBody>
      </p:sp>
      <p:sp>
        <p:nvSpPr>
          <p:cNvPr id="748" name="Google Shape;748;p117"/>
          <p:cNvSpPr txBox="1"/>
          <p:nvPr>
            <p:ph idx="2" type="body"/>
          </p:nvPr>
        </p:nvSpPr>
        <p:spPr>
          <a:xfrm>
            <a:off x="405475" y="2095850"/>
            <a:ext cx="4369200" cy="2593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49" name="Google Shape;749;p117"/>
          <p:cNvSpPr/>
          <p:nvPr/>
        </p:nvSpPr>
        <p:spPr>
          <a:xfrm rot="10800000">
            <a:off x="7055400" y="0"/>
            <a:ext cx="2088600" cy="2601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750" name="Google Shape;750;p117"/>
          <p:cNvSpPr txBox="1"/>
          <p:nvPr>
            <p:ph idx="3"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1pPr>
            <a:lvl2pPr lvl="1"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2pPr>
            <a:lvl3pPr lvl="2"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3pPr>
            <a:lvl4pPr lvl="3"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4pPr>
            <a:lvl5pPr lvl="4"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5pPr>
            <a:lvl6pPr lvl="5"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6pPr>
            <a:lvl7pPr lvl="6"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7pPr>
            <a:lvl8pPr lvl="7"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8pPr>
            <a:lvl9pPr lvl="8"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9pPr>
          </a:lstStyle>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mmary and recommendation">
  <p:cSld name="CUSTOM_4">
    <p:spTree>
      <p:nvGrpSpPr>
        <p:cNvPr id="751" name="Shape 751"/>
        <p:cNvGrpSpPr/>
        <p:nvPr/>
      </p:nvGrpSpPr>
      <p:grpSpPr>
        <a:xfrm>
          <a:off x="0" y="0"/>
          <a:ext cx="0" cy="0"/>
          <a:chOff x="0" y="0"/>
          <a:chExt cx="0" cy="0"/>
        </a:xfrm>
      </p:grpSpPr>
      <p:sp>
        <p:nvSpPr>
          <p:cNvPr id="752" name="Google Shape;752;p118"/>
          <p:cNvSpPr txBox="1"/>
          <p:nvPr>
            <p:ph idx="1" type="body"/>
          </p:nvPr>
        </p:nvSpPr>
        <p:spPr>
          <a:xfrm>
            <a:off x="5790900" y="901302"/>
            <a:ext cx="2898600" cy="1057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dk2"/>
              </a:buClr>
              <a:buSzPts val="1100"/>
              <a:buChar char="●"/>
              <a:defRPr sz="1100">
                <a:solidFill>
                  <a:schemeClr val="dk2"/>
                </a:solidFill>
              </a:defRPr>
            </a:lvl1pPr>
            <a:lvl2pPr indent="-298450" lvl="1" marL="914400">
              <a:spcBef>
                <a:spcPts val="0"/>
              </a:spcBef>
              <a:spcAft>
                <a:spcPts val="0"/>
              </a:spcAft>
              <a:buClr>
                <a:schemeClr val="dk2"/>
              </a:buClr>
              <a:buSzPts val="1100"/>
              <a:buChar char="○"/>
              <a:defRPr sz="1100">
                <a:solidFill>
                  <a:schemeClr val="dk2"/>
                </a:solidFill>
              </a:defRPr>
            </a:lvl2pPr>
            <a:lvl3pPr indent="-298450" lvl="2" marL="1371600">
              <a:spcBef>
                <a:spcPts val="0"/>
              </a:spcBef>
              <a:spcAft>
                <a:spcPts val="0"/>
              </a:spcAft>
              <a:buClr>
                <a:schemeClr val="dk2"/>
              </a:buClr>
              <a:buSzPts val="1100"/>
              <a:buChar char="■"/>
              <a:defRPr sz="1100">
                <a:solidFill>
                  <a:schemeClr val="dk2"/>
                </a:solidFill>
              </a:defRPr>
            </a:lvl3pPr>
            <a:lvl4pPr indent="-298450" lvl="3" marL="1828800">
              <a:spcBef>
                <a:spcPts val="0"/>
              </a:spcBef>
              <a:spcAft>
                <a:spcPts val="0"/>
              </a:spcAft>
              <a:buClr>
                <a:schemeClr val="dk2"/>
              </a:buClr>
              <a:buSzPts val="1100"/>
              <a:buChar char="●"/>
              <a:defRPr sz="1100">
                <a:solidFill>
                  <a:schemeClr val="dk2"/>
                </a:solidFill>
              </a:defRPr>
            </a:lvl4pPr>
            <a:lvl5pPr indent="-298450" lvl="4" marL="2286000">
              <a:spcBef>
                <a:spcPts val="0"/>
              </a:spcBef>
              <a:spcAft>
                <a:spcPts val="0"/>
              </a:spcAft>
              <a:buClr>
                <a:schemeClr val="dk2"/>
              </a:buClr>
              <a:buSzPts val="1100"/>
              <a:buChar char="○"/>
              <a:defRPr sz="1100">
                <a:solidFill>
                  <a:schemeClr val="dk2"/>
                </a:solidFill>
              </a:defRPr>
            </a:lvl5pPr>
            <a:lvl6pPr indent="-298450" lvl="5" marL="2743200">
              <a:spcBef>
                <a:spcPts val="0"/>
              </a:spcBef>
              <a:spcAft>
                <a:spcPts val="0"/>
              </a:spcAft>
              <a:buClr>
                <a:schemeClr val="dk2"/>
              </a:buClr>
              <a:buSzPts val="1100"/>
              <a:buChar char="■"/>
              <a:defRPr sz="1100">
                <a:solidFill>
                  <a:schemeClr val="dk2"/>
                </a:solidFill>
              </a:defRPr>
            </a:lvl6pPr>
            <a:lvl7pPr indent="-298450" lvl="6" marL="3200400">
              <a:spcBef>
                <a:spcPts val="0"/>
              </a:spcBef>
              <a:spcAft>
                <a:spcPts val="0"/>
              </a:spcAft>
              <a:buClr>
                <a:schemeClr val="dk2"/>
              </a:buClr>
              <a:buSzPts val="1100"/>
              <a:buChar char="●"/>
              <a:defRPr sz="1100">
                <a:solidFill>
                  <a:schemeClr val="dk2"/>
                </a:solidFill>
              </a:defRPr>
            </a:lvl7pPr>
            <a:lvl8pPr indent="-298450" lvl="7" marL="3657600">
              <a:spcBef>
                <a:spcPts val="0"/>
              </a:spcBef>
              <a:spcAft>
                <a:spcPts val="0"/>
              </a:spcAft>
              <a:buClr>
                <a:schemeClr val="dk2"/>
              </a:buClr>
              <a:buSzPts val="1100"/>
              <a:buChar char="○"/>
              <a:defRPr sz="1100">
                <a:solidFill>
                  <a:schemeClr val="dk2"/>
                </a:solidFill>
              </a:defRPr>
            </a:lvl8pPr>
            <a:lvl9pPr indent="-298450" lvl="8" marL="4114800">
              <a:spcBef>
                <a:spcPts val="0"/>
              </a:spcBef>
              <a:spcAft>
                <a:spcPts val="0"/>
              </a:spcAft>
              <a:buClr>
                <a:schemeClr val="dk2"/>
              </a:buClr>
              <a:buSzPts val="1100"/>
              <a:buChar char="■"/>
              <a:defRPr sz="1100">
                <a:solidFill>
                  <a:schemeClr val="dk2"/>
                </a:solidFill>
              </a:defRPr>
            </a:lvl9pPr>
          </a:lstStyle>
          <a:p/>
        </p:txBody>
      </p:sp>
      <p:sp>
        <p:nvSpPr>
          <p:cNvPr id="753" name="Google Shape;753;p118"/>
          <p:cNvSpPr/>
          <p:nvPr/>
        </p:nvSpPr>
        <p:spPr>
          <a:xfrm rot="5400000">
            <a:off x="959400" y="1178525"/>
            <a:ext cx="2997600" cy="49323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54" name="Google Shape;754;p118"/>
          <p:cNvSpPr txBox="1"/>
          <p:nvPr>
            <p:ph idx="2" type="body"/>
          </p:nvPr>
        </p:nvSpPr>
        <p:spPr>
          <a:xfrm>
            <a:off x="328575" y="2683841"/>
            <a:ext cx="3949800" cy="2292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1pPr>
            <a:lvl2pPr indent="-342900" lvl="1" marL="9144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2pPr>
            <a:lvl3pPr indent="-342900" lvl="2" marL="13716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3pPr>
            <a:lvl4pPr indent="-342900" lvl="3" marL="18288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4pPr>
            <a:lvl5pPr indent="-342900" lvl="4" marL="22860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5pPr>
            <a:lvl6pPr indent="-342900" lvl="5" marL="27432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6pPr>
            <a:lvl7pPr indent="-342900" lvl="6" marL="32004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7pPr>
            <a:lvl8pPr indent="-342900" lvl="7" marL="36576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8pPr>
            <a:lvl9pPr indent="-342900" lvl="8" marL="41148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9pPr>
          </a:lstStyle>
          <a:p/>
        </p:txBody>
      </p:sp>
      <p:sp>
        <p:nvSpPr>
          <p:cNvPr id="755" name="Google Shape;755;p118"/>
          <p:cNvSpPr txBox="1"/>
          <p:nvPr>
            <p:ph idx="3" type="body"/>
          </p:nvPr>
        </p:nvSpPr>
        <p:spPr>
          <a:xfrm>
            <a:off x="4974775" y="2683841"/>
            <a:ext cx="3949800" cy="2292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1pPr>
            <a:lvl2pPr indent="-342900" lvl="1" marL="9144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2pPr>
            <a:lvl3pPr indent="-342900" lvl="2" marL="13716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3pPr>
            <a:lvl4pPr indent="-342900" lvl="3" marL="18288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4pPr>
            <a:lvl5pPr indent="-342900" lvl="4" marL="22860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5pPr>
            <a:lvl6pPr indent="-342900" lvl="5" marL="27432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6pPr>
            <a:lvl7pPr indent="-342900" lvl="6" marL="32004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7pPr>
            <a:lvl8pPr indent="-342900" lvl="7" marL="36576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8pPr>
            <a:lvl9pPr indent="-342900" lvl="8" marL="4114800">
              <a:spcBef>
                <a:spcPts val="0"/>
              </a:spcBef>
              <a:spcAft>
                <a:spcPts val="0"/>
              </a:spcAft>
              <a:buClr>
                <a:schemeClr val="dk2"/>
              </a:buClr>
              <a:buSzPts val="1800"/>
              <a:buFont typeface="Oswald"/>
              <a:buChar char="■"/>
              <a:defRPr sz="1800">
                <a:solidFill>
                  <a:schemeClr val="dk2"/>
                </a:solidFill>
                <a:latin typeface="Oswald"/>
                <a:ea typeface="Oswald"/>
                <a:cs typeface="Oswald"/>
                <a:sym typeface="Oswald"/>
              </a:defRPr>
            </a:lvl9pPr>
          </a:lstStyle>
          <a:p/>
        </p:txBody>
      </p:sp>
      <p:sp>
        <p:nvSpPr>
          <p:cNvPr id="756" name="Google Shape;756;p118"/>
          <p:cNvSpPr txBox="1"/>
          <p:nvPr>
            <p:ph idx="4" type="body"/>
          </p:nvPr>
        </p:nvSpPr>
        <p:spPr>
          <a:xfrm>
            <a:off x="247200" y="949525"/>
            <a:ext cx="5548200" cy="856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57" name="Google Shape;757;p118"/>
          <p:cNvSpPr/>
          <p:nvPr/>
        </p:nvSpPr>
        <p:spPr>
          <a:xfrm rot="10800000">
            <a:off x="7055400" y="0"/>
            <a:ext cx="2088600" cy="2601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758" name="Google Shape;758;p118"/>
          <p:cNvSpPr txBox="1"/>
          <p:nvPr>
            <p:ph idx="5"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1pPr>
            <a:lvl2pPr lvl="1"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2pPr>
            <a:lvl3pPr lvl="2"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3pPr>
            <a:lvl4pPr lvl="3"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4pPr>
            <a:lvl5pPr lvl="4"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5pPr>
            <a:lvl6pPr lvl="5"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6pPr>
            <a:lvl7pPr lvl="6"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7pPr>
            <a:lvl8pPr lvl="7"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8pPr>
            <a:lvl9pPr lvl="8"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9pPr>
          </a:lstStyle>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ppendix">
  <p:cSld name="CUSTOM_5">
    <p:spTree>
      <p:nvGrpSpPr>
        <p:cNvPr id="759" name="Shape 759"/>
        <p:cNvGrpSpPr/>
        <p:nvPr/>
      </p:nvGrpSpPr>
      <p:grpSpPr>
        <a:xfrm>
          <a:off x="0" y="0"/>
          <a:ext cx="0" cy="0"/>
          <a:chOff x="0" y="0"/>
          <a:chExt cx="0" cy="0"/>
        </a:xfrm>
      </p:grpSpPr>
      <p:sp>
        <p:nvSpPr>
          <p:cNvPr id="760" name="Google Shape;760;p119"/>
          <p:cNvSpPr txBox="1"/>
          <p:nvPr>
            <p:ph idx="1" type="body"/>
          </p:nvPr>
        </p:nvSpPr>
        <p:spPr>
          <a:xfrm>
            <a:off x="4481818" y="1843625"/>
            <a:ext cx="4094100" cy="2399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dk2"/>
              </a:buClr>
              <a:buSzPts val="1400"/>
              <a:buChar char="●"/>
              <a:defRPr>
                <a:solidFill>
                  <a:schemeClr val="dk2"/>
                </a:solidFill>
              </a:defRPr>
            </a:lvl1pPr>
            <a:lvl2pPr indent="-317500" lvl="1" marL="914400">
              <a:spcBef>
                <a:spcPts val="0"/>
              </a:spcBef>
              <a:spcAft>
                <a:spcPts val="0"/>
              </a:spcAft>
              <a:buClr>
                <a:schemeClr val="dk2"/>
              </a:buClr>
              <a:buSzPts val="1400"/>
              <a:buChar char="○"/>
              <a:defRPr>
                <a:solidFill>
                  <a:schemeClr val="dk2"/>
                </a:solidFill>
              </a:defRPr>
            </a:lvl2pPr>
            <a:lvl3pPr indent="-317500" lvl="2" marL="1371600">
              <a:spcBef>
                <a:spcPts val="0"/>
              </a:spcBef>
              <a:spcAft>
                <a:spcPts val="0"/>
              </a:spcAft>
              <a:buClr>
                <a:schemeClr val="dk2"/>
              </a:buClr>
              <a:buSzPts val="1400"/>
              <a:buChar char="■"/>
              <a:defRPr>
                <a:solidFill>
                  <a:schemeClr val="dk2"/>
                </a:solidFill>
              </a:defRPr>
            </a:lvl3pPr>
            <a:lvl4pPr indent="-317500" lvl="3" marL="1828800">
              <a:spcBef>
                <a:spcPts val="0"/>
              </a:spcBef>
              <a:spcAft>
                <a:spcPts val="0"/>
              </a:spcAft>
              <a:buClr>
                <a:schemeClr val="dk2"/>
              </a:buClr>
              <a:buSzPts val="1400"/>
              <a:buChar char="●"/>
              <a:defRPr>
                <a:solidFill>
                  <a:schemeClr val="dk2"/>
                </a:solidFill>
              </a:defRPr>
            </a:lvl4pPr>
            <a:lvl5pPr indent="-317500" lvl="4" marL="2286000">
              <a:spcBef>
                <a:spcPts val="0"/>
              </a:spcBef>
              <a:spcAft>
                <a:spcPts val="0"/>
              </a:spcAft>
              <a:buClr>
                <a:schemeClr val="dk2"/>
              </a:buClr>
              <a:buSzPts val="1400"/>
              <a:buChar char="○"/>
              <a:defRPr>
                <a:solidFill>
                  <a:schemeClr val="dk2"/>
                </a:solidFill>
              </a:defRPr>
            </a:lvl5pPr>
            <a:lvl6pPr indent="-317500" lvl="5" marL="2743200">
              <a:spcBef>
                <a:spcPts val="0"/>
              </a:spcBef>
              <a:spcAft>
                <a:spcPts val="0"/>
              </a:spcAft>
              <a:buClr>
                <a:schemeClr val="dk2"/>
              </a:buClr>
              <a:buSzPts val="1400"/>
              <a:buChar char="■"/>
              <a:defRPr>
                <a:solidFill>
                  <a:schemeClr val="dk2"/>
                </a:solidFill>
              </a:defRPr>
            </a:lvl6pPr>
            <a:lvl7pPr indent="-317500" lvl="6" marL="3200400">
              <a:spcBef>
                <a:spcPts val="0"/>
              </a:spcBef>
              <a:spcAft>
                <a:spcPts val="0"/>
              </a:spcAft>
              <a:buClr>
                <a:schemeClr val="dk2"/>
              </a:buClr>
              <a:buSzPts val="1400"/>
              <a:buChar char="●"/>
              <a:defRPr>
                <a:solidFill>
                  <a:schemeClr val="dk2"/>
                </a:solidFill>
              </a:defRPr>
            </a:lvl7pPr>
            <a:lvl8pPr indent="-317500" lvl="7" marL="3657600">
              <a:spcBef>
                <a:spcPts val="0"/>
              </a:spcBef>
              <a:spcAft>
                <a:spcPts val="0"/>
              </a:spcAft>
              <a:buClr>
                <a:schemeClr val="dk2"/>
              </a:buClr>
              <a:buSzPts val="1400"/>
              <a:buChar char="○"/>
              <a:defRPr>
                <a:solidFill>
                  <a:schemeClr val="dk2"/>
                </a:solidFill>
              </a:defRPr>
            </a:lvl8pPr>
            <a:lvl9pPr indent="-317500" lvl="8" marL="4114800">
              <a:spcBef>
                <a:spcPts val="0"/>
              </a:spcBef>
              <a:spcAft>
                <a:spcPts val="0"/>
              </a:spcAft>
              <a:buClr>
                <a:schemeClr val="dk2"/>
              </a:buClr>
              <a:buSzPts val="1400"/>
              <a:buChar char="■"/>
              <a:defRPr>
                <a:solidFill>
                  <a:schemeClr val="dk2"/>
                </a:solidFill>
              </a:defRPr>
            </a:lvl9pPr>
          </a:lstStyle>
          <a:p/>
        </p:txBody>
      </p:sp>
      <p:sp>
        <p:nvSpPr>
          <p:cNvPr id="761" name="Google Shape;761;p119"/>
          <p:cNvSpPr txBox="1"/>
          <p:nvPr>
            <p:ph idx="2" type="body"/>
          </p:nvPr>
        </p:nvSpPr>
        <p:spPr>
          <a:xfrm>
            <a:off x="261175" y="1843625"/>
            <a:ext cx="4094100" cy="2399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62" name="Google Shape;762;p119"/>
          <p:cNvSpPr txBox="1"/>
          <p:nvPr>
            <p:ph type="title"/>
          </p:nvPr>
        </p:nvSpPr>
        <p:spPr>
          <a:xfrm>
            <a:off x="190138" y="316672"/>
            <a:ext cx="50475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7000"/>
              <a:buNone/>
              <a:defRPr>
                <a:solidFill>
                  <a:schemeClr val="dk2"/>
                </a:solidFill>
              </a:defRPr>
            </a:lvl2pPr>
            <a:lvl3pPr lvl="2">
              <a:spcBef>
                <a:spcPts val="0"/>
              </a:spcBef>
              <a:spcAft>
                <a:spcPts val="0"/>
              </a:spcAft>
              <a:buClr>
                <a:schemeClr val="dk2"/>
              </a:buClr>
              <a:buSzPts val="7000"/>
              <a:buNone/>
              <a:defRPr>
                <a:solidFill>
                  <a:schemeClr val="dk2"/>
                </a:solidFill>
              </a:defRPr>
            </a:lvl3pPr>
            <a:lvl4pPr lvl="3">
              <a:spcBef>
                <a:spcPts val="0"/>
              </a:spcBef>
              <a:spcAft>
                <a:spcPts val="0"/>
              </a:spcAft>
              <a:buClr>
                <a:schemeClr val="dk2"/>
              </a:buClr>
              <a:buSzPts val="7000"/>
              <a:buNone/>
              <a:defRPr>
                <a:solidFill>
                  <a:schemeClr val="dk2"/>
                </a:solidFill>
              </a:defRPr>
            </a:lvl4pPr>
            <a:lvl5pPr lvl="4">
              <a:spcBef>
                <a:spcPts val="0"/>
              </a:spcBef>
              <a:spcAft>
                <a:spcPts val="0"/>
              </a:spcAft>
              <a:buClr>
                <a:schemeClr val="dk2"/>
              </a:buClr>
              <a:buSzPts val="7000"/>
              <a:buNone/>
              <a:defRPr>
                <a:solidFill>
                  <a:schemeClr val="dk2"/>
                </a:solidFill>
              </a:defRPr>
            </a:lvl5pPr>
            <a:lvl6pPr lvl="5">
              <a:spcBef>
                <a:spcPts val="0"/>
              </a:spcBef>
              <a:spcAft>
                <a:spcPts val="0"/>
              </a:spcAft>
              <a:buClr>
                <a:schemeClr val="dk2"/>
              </a:buClr>
              <a:buSzPts val="7000"/>
              <a:buNone/>
              <a:defRPr>
                <a:solidFill>
                  <a:schemeClr val="dk2"/>
                </a:solidFill>
              </a:defRPr>
            </a:lvl6pPr>
            <a:lvl7pPr lvl="6">
              <a:spcBef>
                <a:spcPts val="0"/>
              </a:spcBef>
              <a:spcAft>
                <a:spcPts val="0"/>
              </a:spcAft>
              <a:buClr>
                <a:schemeClr val="dk2"/>
              </a:buClr>
              <a:buSzPts val="7000"/>
              <a:buNone/>
              <a:defRPr>
                <a:solidFill>
                  <a:schemeClr val="dk2"/>
                </a:solidFill>
              </a:defRPr>
            </a:lvl7pPr>
            <a:lvl8pPr lvl="7">
              <a:spcBef>
                <a:spcPts val="0"/>
              </a:spcBef>
              <a:spcAft>
                <a:spcPts val="0"/>
              </a:spcAft>
              <a:buClr>
                <a:schemeClr val="dk2"/>
              </a:buClr>
              <a:buSzPts val="7000"/>
              <a:buNone/>
              <a:defRPr>
                <a:solidFill>
                  <a:schemeClr val="dk2"/>
                </a:solidFill>
              </a:defRPr>
            </a:lvl8pPr>
            <a:lvl9pPr lvl="8">
              <a:spcBef>
                <a:spcPts val="0"/>
              </a:spcBef>
              <a:spcAft>
                <a:spcPts val="0"/>
              </a:spcAft>
              <a:buClr>
                <a:schemeClr val="dk2"/>
              </a:buClr>
              <a:buSzPts val="7000"/>
              <a:buNone/>
              <a:defRPr>
                <a:solidFill>
                  <a:schemeClr val="dk2"/>
                </a:solidFill>
              </a:defRPr>
            </a:lvl9pPr>
          </a:lstStyle>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cover" type="blank">
  <p:cSld name="BLANK">
    <p:spTree>
      <p:nvGrpSpPr>
        <p:cNvPr id="763" name="Shape 763"/>
        <p:cNvGrpSpPr/>
        <p:nvPr/>
      </p:nvGrpSpPr>
      <p:grpSpPr>
        <a:xfrm>
          <a:off x="0" y="0"/>
          <a:ext cx="0" cy="0"/>
          <a:chOff x="0" y="0"/>
          <a:chExt cx="0" cy="0"/>
        </a:xfrm>
      </p:grpSpPr>
      <p:sp>
        <p:nvSpPr>
          <p:cNvPr id="764" name="Google Shape;764;p120"/>
          <p:cNvSpPr/>
          <p:nvPr/>
        </p:nvSpPr>
        <p:spPr>
          <a:xfrm rot="5400000">
            <a:off x="1990050" y="-2004000"/>
            <a:ext cx="5163900" cy="9151500"/>
          </a:xfrm>
          <a:prstGeom prst="round2SameRect">
            <a:avLst>
              <a:gd fmla="val 49515"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65" name="Google Shape;765;p120"/>
          <p:cNvSpPr txBox="1"/>
          <p:nvPr>
            <p:ph type="title"/>
          </p:nvPr>
        </p:nvSpPr>
        <p:spPr>
          <a:xfrm>
            <a:off x="2055300" y="1969309"/>
            <a:ext cx="5033400" cy="1045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7000"/>
              <a:buNone/>
              <a:defRPr>
                <a:solidFill>
                  <a:schemeClr val="lt1"/>
                </a:solidFill>
              </a:defRPr>
            </a:lvl1pPr>
            <a:lvl2pPr lvl="1" algn="ctr">
              <a:spcBef>
                <a:spcPts val="0"/>
              </a:spcBef>
              <a:spcAft>
                <a:spcPts val="0"/>
              </a:spcAft>
              <a:buClr>
                <a:schemeClr val="lt1"/>
              </a:buClr>
              <a:buSzPts val="7000"/>
              <a:buNone/>
              <a:defRPr>
                <a:solidFill>
                  <a:schemeClr val="lt1"/>
                </a:solidFill>
              </a:defRPr>
            </a:lvl2pPr>
            <a:lvl3pPr lvl="2" algn="ctr">
              <a:spcBef>
                <a:spcPts val="0"/>
              </a:spcBef>
              <a:spcAft>
                <a:spcPts val="0"/>
              </a:spcAft>
              <a:buClr>
                <a:schemeClr val="lt1"/>
              </a:buClr>
              <a:buSzPts val="7000"/>
              <a:buNone/>
              <a:defRPr>
                <a:solidFill>
                  <a:schemeClr val="lt1"/>
                </a:solidFill>
              </a:defRPr>
            </a:lvl3pPr>
            <a:lvl4pPr lvl="3" algn="ctr">
              <a:spcBef>
                <a:spcPts val="0"/>
              </a:spcBef>
              <a:spcAft>
                <a:spcPts val="0"/>
              </a:spcAft>
              <a:buClr>
                <a:schemeClr val="lt1"/>
              </a:buClr>
              <a:buSzPts val="7000"/>
              <a:buNone/>
              <a:defRPr>
                <a:solidFill>
                  <a:schemeClr val="lt1"/>
                </a:solidFill>
              </a:defRPr>
            </a:lvl4pPr>
            <a:lvl5pPr lvl="4" algn="ctr">
              <a:spcBef>
                <a:spcPts val="0"/>
              </a:spcBef>
              <a:spcAft>
                <a:spcPts val="0"/>
              </a:spcAft>
              <a:buClr>
                <a:schemeClr val="lt1"/>
              </a:buClr>
              <a:buSzPts val="7000"/>
              <a:buNone/>
              <a:defRPr>
                <a:solidFill>
                  <a:schemeClr val="lt1"/>
                </a:solidFill>
              </a:defRPr>
            </a:lvl5pPr>
            <a:lvl6pPr lvl="5" algn="ctr">
              <a:spcBef>
                <a:spcPts val="0"/>
              </a:spcBef>
              <a:spcAft>
                <a:spcPts val="0"/>
              </a:spcAft>
              <a:buClr>
                <a:schemeClr val="lt1"/>
              </a:buClr>
              <a:buSzPts val="7000"/>
              <a:buNone/>
              <a:defRPr>
                <a:solidFill>
                  <a:schemeClr val="lt1"/>
                </a:solidFill>
              </a:defRPr>
            </a:lvl6pPr>
            <a:lvl7pPr lvl="6" algn="ctr">
              <a:spcBef>
                <a:spcPts val="0"/>
              </a:spcBef>
              <a:spcAft>
                <a:spcPts val="0"/>
              </a:spcAft>
              <a:buClr>
                <a:schemeClr val="lt1"/>
              </a:buClr>
              <a:buSzPts val="7000"/>
              <a:buNone/>
              <a:defRPr>
                <a:solidFill>
                  <a:schemeClr val="lt1"/>
                </a:solidFill>
              </a:defRPr>
            </a:lvl7pPr>
            <a:lvl8pPr lvl="7" algn="ctr">
              <a:spcBef>
                <a:spcPts val="0"/>
              </a:spcBef>
              <a:spcAft>
                <a:spcPts val="0"/>
              </a:spcAft>
              <a:buClr>
                <a:schemeClr val="lt1"/>
              </a:buClr>
              <a:buSzPts val="7000"/>
              <a:buNone/>
              <a:defRPr>
                <a:solidFill>
                  <a:schemeClr val="lt1"/>
                </a:solidFill>
              </a:defRPr>
            </a:lvl8pPr>
            <a:lvl9pPr lvl="8" algn="ctr">
              <a:spcBef>
                <a:spcPts val="0"/>
              </a:spcBef>
              <a:spcAft>
                <a:spcPts val="0"/>
              </a:spcAft>
              <a:buClr>
                <a:schemeClr val="lt1"/>
              </a:buClr>
              <a:buSzPts val="7000"/>
              <a:buNone/>
              <a:defRPr>
                <a:solidFill>
                  <a:schemeClr val="lt1"/>
                </a:solidFill>
              </a:defRPr>
            </a:lvl9pPr>
          </a:lstStyle>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CUSTOM_8">
    <p:spTree>
      <p:nvGrpSpPr>
        <p:cNvPr id="766" name="Shape 766"/>
        <p:cNvGrpSpPr/>
        <p:nvPr/>
      </p:nvGrpSpPr>
      <p:grpSpPr>
        <a:xfrm>
          <a:off x="0" y="0"/>
          <a:ext cx="0" cy="0"/>
          <a:chOff x="0" y="0"/>
          <a:chExt cx="0" cy="0"/>
        </a:xfrm>
      </p:grpSpPr>
      <p:sp>
        <p:nvSpPr>
          <p:cNvPr id="767" name="Google Shape;767;p121"/>
          <p:cNvSpPr txBox="1"/>
          <p:nvPr>
            <p:ph idx="1" type="subTitle"/>
          </p:nvPr>
        </p:nvSpPr>
        <p:spPr>
          <a:xfrm>
            <a:off x="323400" y="3221075"/>
            <a:ext cx="6572700" cy="6840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768" name="Google Shape;768;p121"/>
          <p:cNvSpPr txBox="1"/>
          <p:nvPr>
            <p:ph type="title"/>
          </p:nvPr>
        </p:nvSpPr>
        <p:spPr>
          <a:xfrm>
            <a:off x="435475" y="909575"/>
            <a:ext cx="8044500" cy="1582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None/>
              <a:defRPr sz="6000">
                <a:solidFill>
                  <a:schemeClr val="dk2"/>
                </a:solidFill>
              </a:defRPr>
            </a:lvl1pPr>
            <a:lvl2pPr lvl="1">
              <a:spcBef>
                <a:spcPts val="0"/>
              </a:spcBef>
              <a:spcAft>
                <a:spcPts val="0"/>
              </a:spcAft>
              <a:buClr>
                <a:schemeClr val="dk2"/>
              </a:buClr>
              <a:buSzPts val="6000"/>
              <a:buNone/>
              <a:defRPr sz="6000">
                <a:solidFill>
                  <a:schemeClr val="dk2"/>
                </a:solidFill>
              </a:defRPr>
            </a:lvl2pPr>
            <a:lvl3pPr lvl="2">
              <a:spcBef>
                <a:spcPts val="0"/>
              </a:spcBef>
              <a:spcAft>
                <a:spcPts val="0"/>
              </a:spcAft>
              <a:buClr>
                <a:schemeClr val="dk2"/>
              </a:buClr>
              <a:buSzPts val="6000"/>
              <a:buNone/>
              <a:defRPr sz="6000">
                <a:solidFill>
                  <a:schemeClr val="dk2"/>
                </a:solidFill>
              </a:defRPr>
            </a:lvl3pPr>
            <a:lvl4pPr lvl="3">
              <a:spcBef>
                <a:spcPts val="0"/>
              </a:spcBef>
              <a:spcAft>
                <a:spcPts val="0"/>
              </a:spcAft>
              <a:buClr>
                <a:schemeClr val="dk2"/>
              </a:buClr>
              <a:buSzPts val="6000"/>
              <a:buNone/>
              <a:defRPr sz="6000">
                <a:solidFill>
                  <a:schemeClr val="dk2"/>
                </a:solidFill>
              </a:defRPr>
            </a:lvl4pPr>
            <a:lvl5pPr lvl="4">
              <a:spcBef>
                <a:spcPts val="0"/>
              </a:spcBef>
              <a:spcAft>
                <a:spcPts val="0"/>
              </a:spcAft>
              <a:buClr>
                <a:schemeClr val="dk2"/>
              </a:buClr>
              <a:buSzPts val="6000"/>
              <a:buNone/>
              <a:defRPr sz="6000">
                <a:solidFill>
                  <a:schemeClr val="dk2"/>
                </a:solidFill>
              </a:defRPr>
            </a:lvl5pPr>
            <a:lvl6pPr lvl="5">
              <a:spcBef>
                <a:spcPts val="0"/>
              </a:spcBef>
              <a:spcAft>
                <a:spcPts val="0"/>
              </a:spcAft>
              <a:buClr>
                <a:schemeClr val="dk2"/>
              </a:buClr>
              <a:buSzPts val="6000"/>
              <a:buNone/>
              <a:defRPr sz="6000">
                <a:solidFill>
                  <a:schemeClr val="dk2"/>
                </a:solidFill>
              </a:defRPr>
            </a:lvl6pPr>
            <a:lvl7pPr lvl="6">
              <a:spcBef>
                <a:spcPts val="0"/>
              </a:spcBef>
              <a:spcAft>
                <a:spcPts val="0"/>
              </a:spcAft>
              <a:buClr>
                <a:schemeClr val="dk2"/>
              </a:buClr>
              <a:buSzPts val="6000"/>
              <a:buNone/>
              <a:defRPr sz="6000">
                <a:solidFill>
                  <a:schemeClr val="dk2"/>
                </a:solidFill>
              </a:defRPr>
            </a:lvl7pPr>
            <a:lvl8pPr lvl="7">
              <a:spcBef>
                <a:spcPts val="0"/>
              </a:spcBef>
              <a:spcAft>
                <a:spcPts val="0"/>
              </a:spcAft>
              <a:buClr>
                <a:schemeClr val="dk2"/>
              </a:buClr>
              <a:buSzPts val="6000"/>
              <a:buNone/>
              <a:defRPr sz="6000">
                <a:solidFill>
                  <a:schemeClr val="dk2"/>
                </a:solidFill>
              </a:defRPr>
            </a:lvl8pPr>
            <a:lvl9pPr lvl="8">
              <a:spcBef>
                <a:spcPts val="0"/>
              </a:spcBef>
              <a:spcAft>
                <a:spcPts val="0"/>
              </a:spcAft>
              <a:buClr>
                <a:schemeClr val="dk2"/>
              </a:buClr>
              <a:buSzPts val="6000"/>
              <a:buNone/>
              <a:defRPr sz="6000">
                <a:solidFill>
                  <a:schemeClr val="dk2"/>
                </a:solidFill>
              </a:defRPr>
            </a:lvl9pPr>
          </a:lstStyle>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2">
    <p:spTree>
      <p:nvGrpSpPr>
        <p:cNvPr id="769" name="Shape 769"/>
        <p:cNvGrpSpPr/>
        <p:nvPr/>
      </p:nvGrpSpPr>
      <p:grpSpPr>
        <a:xfrm>
          <a:off x="0" y="0"/>
          <a:ext cx="0" cy="0"/>
          <a:chOff x="0" y="0"/>
          <a:chExt cx="0" cy="0"/>
        </a:xfrm>
      </p:grpSpPr>
      <p:sp>
        <p:nvSpPr>
          <p:cNvPr id="770" name="Google Shape;770;p122"/>
          <p:cNvSpPr txBox="1"/>
          <p:nvPr>
            <p:ph idx="1" type="body"/>
          </p:nvPr>
        </p:nvSpPr>
        <p:spPr>
          <a:xfrm>
            <a:off x="190138" y="1843625"/>
            <a:ext cx="4094100" cy="2399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71" name="Google Shape;771;p122"/>
          <p:cNvSpPr txBox="1"/>
          <p:nvPr>
            <p:ph type="title"/>
          </p:nvPr>
        </p:nvSpPr>
        <p:spPr>
          <a:xfrm>
            <a:off x="190138" y="316672"/>
            <a:ext cx="50475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SzPts val="7000"/>
              <a:buNone/>
              <a:defRPr/>
            </a:lvl2pPr>
            <a:lvl3pPr lvl="2">
              <a:spcBef>
                <a:spcPts val="0"/>
              </a:spcBef>
              <a:spcAft>
                <a:spcPts val="0"/>
              </a:spcAft>
              <a:buSzPts val="7000"/>
              <a:buNone/>
              <a:defRPr/>
            </a:lvl3pPr>
            <a:lvl4pPr lvl="3">
              <a:spcBef>
                <a:spcPts val="0"/>
              </a:spcBef>
              <a:spcAft>
                <a:spcPts val="0"/>
              </a:spcAft>
              <a:buSzPts val="7000"/>
              <a:buNone/>
              <a:defRPr/>
            </a:lvl4pPr>
            <a:lvl5pPr lvl="4">
              <a:spcBef>
                <a:spcPts val="0"/>
              </a:spcBef>
              <a:spcAft>
                <a:spcPts val="0"/>
              </a:spcAft>
              <a:buSzPts val="7000"/>
              <a:buNone/>
              <a:defRPr/>
            </a:lvl5pPr>
            <a:lvl6pPr lvl="5">
              <a:spcBef>
                <a:spcPts val="0"/>
              </a:spcBef>
              <a:spcAft>
                <a:spcPts val="0"/>
              </a:spcAft>
              <a:buSzPts val="7000"/>
              <a:buNone/>
              <a:defRPr/>
            </a:lvl6pPr>
            <a:lvl7pPr lvl="6">
              <a:spcBef>
                <a:spcPts val="0"/>
              </a:spcBef>
              <a:spcAft>
                <a:spcPts val="0"/>
              </a:spcAft>
              <a:buSzPts val="7000"/>
              <a:buNone/>
              <a:defRPr/>
            </a:lvl7pPr>
            <a:lvl8pPr lvl="7">
              <a:spcBef>
                <a:spcPts val="0"/>
              </a:spcBef>
              <a:spcAft>
                <a:spcPts val="0"/>
              </a:spcAft>
              <a:buSzPts val="7000"/>
              <a:buNone/>
              <a:defRPr/>
            </a:lvl8pPr>
            <a:lvl9pPr lvl="8">
              <a:spcBef>
                <a:spcPts val="0"/>
              </a:spcBef>
              <a:spcAft>
                <a:spcPts val="0"/>
              </a:spcAft>
              <a:buSzPts val="7000"/>
              <a:buNone/>
              <a:defRPr/>
            </a:lvl9pPr>
          </a:lstStyle>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7">
    <p:bg>
      <p:bgPr>
        <a:solidFill>
          <a:schemeClr val="dk2"/>
        </a:solidFill>
      </p:bgPr>
    </p:bg>
    <p:spTree>
      <p:nvGrpSpPr>
        <p:cNvPr id="772" name="Shape 772"/>
        <p:cNvGrpSpPr/>
        <p:nvPr/>
      </p:nvGrpSpPr>
      <p:grpSpPr>
        <a:xfrm>
          <a:off x="0" y="0"/>
          <a:ext cx="0" cy="0"/>
          <a:chOff x="0" y="0"/>
          <a:chExt cx="0" cy="0"/>
        </a:xfrm>
      </p:grpSpPr>
      <p:sp>
        <p:nvSpPr>
          <p:cNvPr id="773" name="Google Shape;773;p123"/>
          <p:cNvSpPr/>
          <p:nvPr/>
        </p:nvSpPr>
        <p:spPr>
          <a:xfrm rot="5400000">
            <a:off x="1990050" y="-2004000"/>
            <a:ext cx="5163900" cy="9151500"/>
          </a:xfrm>
          <a:prstGeom prst="round2SameRect">
            <a:avLst>
              <a:gd fmla="val 49515"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74" name="Google Shape;774;p123"/>
          <p:cNvSpPr txBox="1"/>
          <p:nvPr>
            <p:ph type="title"/>
          </p:nvPr>
        </p:nvSpPr>
        <p:spPr>
          <a:xfrm>
            <a:off x="567500" y="1969309"/>
            <a:ext cx="5033400" cy="1045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7000"/>
              <a:buNone/>
              <a:defRPr>
                <a:solidFill>
                  <a:schemeClr val="lt1"/>
                </a:solidFill>
              </a:defRPr>
            </a:lvl1pPr>
            <a:lvl2pPr lvl="1">
              <a:spcBef>
                <a:spcPts val="0"/>
              </a:spcBef>
              <a:spcAft>
                <a:spcPts val="0"/>
              </a:spcAft>
              <a:buClr>
                <a:schemeClr val="lt1"/>
              </a:buClr>
              <a:buSzPts val="7000"/>
              <a:buNone/>
              <a:defRPr>
                <a:solidFill>
                  <a:schemeClr val="lt1"/>
                </a:solidFill>
              </a:defRPr>
            </a:lvl2pPr>
            <a:lvl3pPr lvl="2">
              <a:spcBef>
                <a:spcPts val="0"/>
              </a:spcBef>
              <a:spcAft>
                <a:spcPts val="0"/>
              </a:spcAft>
              <a:buClr>
                <a:schemeClr val="lt1"/>
              </a:buClr>
              <a:buSzPts val="7000"/>
              <a:buNone/>
              <a:defRPr>
                <a:solidFill>
                  <a:schemeClr val="lt1"/>
                </a:solidFill>
              </a:defRPr>
            </a:lvl3pPr>
            <a:lvl4pPr lvl="3">
              <a:spcBef>
                <a:spcPts val="0"/>
              </a:spcBef>
              <a:spcAft>
                <a:spcPts val="0"/>
              </a:spcAft>
              <a:buClr>
                <a:schemeClr val="lt1"/>
              </a:buClr>
              <a:buSzPts val="7000"/>
              <a:buNone/>
              <a:defRPr>
                <a:solidFill>
                  <a:schemeClr val="lt1"/>
                </a:solidFill>
              </a:defRPr>
            </a:lvl4pPr>
            <a:lvl5pPr lvl="4">
              <a:spcBef>
                <a:spcPts val="0"/>
              </a:spcBef>
              <a:spcAft>
                <a:spcPts val="0"/>
              </a:spcAft>
              <a:buClr>
                <a:schemeClr val="lt1"/>
              </a:buClr>
              <a:buSzPts val="7000"/>
              <a:buNone/>
              <a:defRPr>
                <a:solidFill>
                  <a:schemeClr val="lt1"/>
                </a:solidFill>
              </a:defRPr>
            </a:lvl5pPr>
            <a:lvl6pPr lvl="5">
              <a:spcBef>
                <a:spcPts val="0"/>
              </a:spcBef>
              <a:spcAft>
                <a:spcPts val="0"/>
              </a:spcAft>
              <a:buClr>
                <a:schemeClr val="lt1"/>
              </a:buClr>
              <a:buSzPts val="7000"/>
              <a:buNone/>
              <a:defRPr>
                <a:solidFill>
                  <a:schemeClr val="lt1"/>
                </a:solidFill>
              </a:defRPr>
            </a:lvl6pPr>
            <a:lvl7pPr lvl="6">
              <a:spcBef>
                <a:spcPts val="0"/>
              </a:spcBef>
              <a:spcAft>
                <a:spcPts val="0"/>
              </a:spcAft>
              <a:buClr>
                <a:schemeClr val="lt1"/>
              </a:buClr>
              <a:buSzPts val="7000"/>
              <a:buNone/>
              <a:defRPr>
                <a:solidFill>
                  <a:schemeClr val="lt1"/>
                </a:solidFill>
              </a:defRPr>
            </a:lvl7pPr>
            <a:lvl8pPr lvl="7">
              <a:spcBef>
                <a:spcPts val="0"/>
              </a:spcBef>
              <a:spcAft>
                <a:spcPts val="0"/>
              </a:spcAft>
              <a:buClr>
                <a:schemeClr val="lt1"/>
              </a:buClr>
              <a:buSzPts val="7000"/>
              <a:buNone/>
              <a:defRPr>
                <a:solidFill>
                  <a:schemeClr val="lt1"/>
                </a:solidFill>
              </a:defRPr>
            </a:lvl8pPr>
            <a:lvl9pPr lvl="8">
              <a:spcBef>
                <a:spcPts val="0"/>
              </a:spcBef>
              <a:spcAft>
                <a:spcPts val="0"/>
              </a:spcAft>
              <a:buClr>
                <a:schemeClr val="lt1"/>
              </a:buClr>
              <a:buSzPts val="7000"/>
              <a:buNone/>
              <a:defRPr>
                <a:solidFill>
                  <a:schemeClr val="lt1"/>
                </a:solidFill>
              </a:defRPr>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4">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sz="2800"/>
            </a:lvl1pPr>
            <a:lvl2pPr lvl="1" algn="ctr">
              <a:spcBef>
                <a:spcPts val="0"/>
              </a:spcBef>
              <a:spcAft>
                <a:spcPts val="0"/>
              </a:spcAft>
              <a:buSzPts val="2800"/>
              <a:buNone/>
              <a:defRPr sz="2800"/>
            </a:lvl2pPr>
            <a:lvl3pPr lvl="2" algn="ctr">
              <a:spcBef>
                <a:spcPts val="0"/>
              </a:spcBef>
              <a:spcAft>
                <a:spcPts val="0"/>
              </a:spcAft>
              <a:buSzPts val="2800"/>
              <a:buNone/>
              <a:defRPr sz="2800"/>
            </a:lvl3pPr>
            <a:lvl4pPr lvl="3" algn="ctr">
              <a:spcBef>
                <a:spcPts val="0"/>
              </a:spcBef>
              <a:spcAft>
                <a:spcPts val="0"/>
              </a:spcAft>
              <a:buSzPts val="2800"/>
              <a:buNone/>
              <a:defRPr sz="2800"/>
            </a:lvl4pPr>
            <a:lvl5pPr lvl="4" algn="ctr">
              <a:spcBef>
                <a:spcPts val="0"/>
              </a:spcBef>
              <a:spcAft>
                <a:spcPts val="0"/>
              </a:spcAft>
              <a:buSzPts val="2800"/>
              <a:buNone/>
              <a:defRPr sz="2800"/>
            </a:lvl5pPr>
            <a:lvl6pPr lvl="5" algn="ctr">
              <a:spcBef>
                <a:spcPts val="0"/>
              </a:spcBef>
              <a:spcAft>
                <a:spcPts val="0"/>
              </a:spcAft>
              <a:buSzPts val="2800"/>
              <a:buNone/>
              <a:defRPr sz="2800"/>
            </a:lvl6pPr>
            <a:lvl7pPr lvl="6" algn="ctr">
              <a:spcBef>
                <a:spcPts val="0"/>
              </a:spcBef>
              <a:spcAft>
                <a:spcPts val="0"/>
              </a:spcAft>
              <a:buSzPts val="2800"/>
              <a:buNone/>
              <a:defRPr sz="2800"/>
            </a:lvl7pPr>
            <a:lvl8pPr lvl="7" algn="ctr">
              <a:spcBef>
                <a:spcPts val="0"/>
              </a:spcBef>
              <a:spcAft>
                <a:spcPts val="0"/>
              </a:spcAft>
              <a:buSzPts val="2800"/>
              <a:buNone/>
              <a:defRPr sz="2800"/>
            </a:lvl8pPr>
            <a:lvl9pPr lvl="8" algn="ctr">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9">
    <p:spTree>
      <p:nvGrpSpPr>
        <p:cNvPr id="775" name="Shape 775"/>
        <p:cNvGrpSpPr/>
        <p:nvPr/>
      </p:nvGrpSpPr>
      <p:grpSpPr>
        <a:xfrm>
          <a:off x="0" y="0"/>
          <a:ext cx="0" cy="0"/>
          <a:chOff x="0" y="0"/>
          <a:chExt cx="0" cy="0"/>
        </a:xfrm>
      </p:grpSpPr>
      <p:sp>
        <p:nvSpPr>
          <p:cNvPr id="776" name="Google Shape;776;p124"/>
          <p:cNvSpPr txBox="1"/>
          <p:nvPr>
            <p:ph idx="1" type="body"/>
          </p:nvPr>
        </p:nvSpPr>
        <p:spPr>
          <a:xfrm>
            <a:off x="190138" y="1843625"/>
            <a:ext cx="4094100" cy="2399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77" name="Google Shape;777;p124"/>
          <p:cNvSpPr txBox="1"/>
          <p:nvPr>
            <p:ph type="title"/>
          </p:nvPr>
        </p:nvSpPr>
        <p:spPr>
          <a:xfrm>
            <a:off x="190138" y="316672"/>
            <a:ext cx="50475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SzPts val="7000"/>
              <a:buNone/>
              <a:defRPr/>
            </a:lvl2pPr>
            <a:lvl3pPr lvl="2">
              <a:spcBef>
                <a:spcPts val="0"/>
              </a:spcBef>
              <a:spcAft>
                <a:spcPts val="0"/>
              </a:spcAft>
              <a:buSzPts val="7000"/>
              <a:buNone/>
              <a:defRPr/>
            </a:lvl3pPr>
            <a:lvl4pPr lvl="3">
              <a:spcBef>
                <a:spcPts val="0"/>
              </a:spcBef>
              <a:spcAft>
                <a:spcPts val="0"/>
              </a:spcAft>
              <a:buSzPts val="7000"/>
              <a:buNone/>
              <a:defRPr/>
            </a:lvl4pPr>
            <a:lvl5pPr lvl="4">
              <a:spcBef>
                <a:spcPts val="0"/>
              </a:spcBef>
              <a:spcAft>
                <a:spcPts val="0"/>
              </a:spcAft>
              <a:buSzPts val="7000"/>
              <a:buNone/>
              <a:defRPr/>
            </a:lvl5pPr>
            <a:lvl6pPr lvl="5">
              <a:spcBef>
                <a:spcPts val="0"/>
              </a:spcBef>
              <a:spcAft>
                <a:spcPts val="0"/>
              </a:spcAft>
              <a:buSzPts val="7000"/>
              <a:buNone/>
              <a:defRPr/>
            </a:lvl6pPr>
            <a:lvl7pPr lvl="6">
              <a:spcBef>
                <a:spcPts val="0"/>
              </a:spcBef>
              <a:spcAft>
                <a:spcPts val="0"/>
              </a:spcAft>
              <a:buSzPts val="7000"/>
              <a:buNone/>
              <a:defRPr/>
            </a:lvl7pPr>
            <a:lvl8pPr lvl="7">
              <a:spcBef>
                <a:spcPts val="0"/>
              </a:spcBef>
              <a:spcAft>
                <a:spcPts val="0"/>
              </a:spcAft>
              <a:buSzPts val="7000"/>
              <a:buNone/>
              <a:defRPr/>
            </a:lvl8pPr>
            <a:lvl9pPr lvl="8">
              <a:spcBef>
                <a:spcPts val="0"/>
              </a:spcBef>
              <a:spcAft>
                <a:spcPts val="0"/>
              </a:spcAft>
              <a:buSzPts val="7000"/>
              <a:buNone/>
              <a:defRPr/>
            </a:lvl9pPr>
          </a:lstStyle>
          <a:p/>
        </p:txBody>
      </p:sp>
      <p:sp>
        <p:nvSpPr>
          <p:cNvPr id="778" name="Google Shape;778;p124"/>
          <p:cNvSpPr txBox="1"/>
          <p:nvPr>
            <p:ph idx="2" type="body"/>
          </p:nvPr>
        </p:nvSpPr>
        <p:spPr>
          <a:xfrm>
            <a:off x="4517688" y="1843625"/>
            <a:ext cx="4094100" cy="2399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9_1">
    <p:spTree>
      <p:nvGrpSpPr>
        <p:cNvPr id="779" name="Shape 779"/>
        <p:cNvGrpSpPr/>
        <p:nvPr/>
      </p:nvGrpSpPr>
      <p:grpSpPr>
        <a:xfrm>
          <a:off x="0" y="0"/>
          <a:ext cx="0" cy="0"/>
          <a:chOff x="0" y="0"/>
          <a:chExt cx="0" cy="0"/>
        </a:xfrm>
      </p:grpSpPr>
      <p:sp>
        <p:nvSpPr>
          <p:cNvPr id="780" name="Google Shape;780;p125"/>
          <p:cNvSpPr txBox="1"/>
          <p:nvPr>
            <p:ph type="title"/>
          </p:nvPr>
        </p:nvSpPr>
        <p:spPr>
          <a:xfrm>
            <a:off x="190155" y="316675"/>
            <a:ext cx="73248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6000"/>
              <a:buNone/>
              <a:defRPr sz="6000">
                <a:solidFill>
                  <a:schemeClr val="dk2"/>
                </a:solidFill>
              </a:defRPr>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CUSTOM_10">
    <p:bg>
      <p:bgPr>
        <a:solidFill>
          <a:schemeClr val="lt2"/>
        </a:solidFill>
      </p:bgPr>
    </p:bg>
    <p:spTree>
      <p:nvGrpSpPr>
        <p:cNvPr id="781" name="Shape 781"/>
        <p:cNvGrpSpPr/>
        <p:nvPr/>
      </p:nvGrpSpPr>
      <p:grpSpPr>
        <a:xfrm>
          <a:off x="0" y="0"/>
          <a:ext cx="0" cy="0"/>
          <a:chOff x="0" y="0"/>
          <a:chExt cx="0" cy="0"/>
        </a:xfrm>
      </p:grpSpPr>
      <p:sp>
        <p:nvSpPr>
          <p:cNvPr id="782" name="Google Shape;782;p126"/>
          <p:cNvSpPr txBox="1"/>
          <p:nvPr>
            <p:ph idx="1" type="body"/>
          </p:nvPr>
        </p:nvSpPr>
        <p:spPr>
          <a:xfrm>
            <a:off x="190138" y="2234575"/>
            <a:ext cx="5047500" cy="2399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783" name="Google Shape;783;p126"/>
          <p:cNvSpPr txBox="1"/>
          <p:nvPr>
            <p:ph type="title"/>
          </p:nvPr>
        </p:nvSpPr>
        <p:spPr>
          <a:xfrm>
            <a:off x="190138" y="316672"/>
            <a:ext cx="50475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SzPts val="7000"/>
              <a:buNone/>
              <a:defRPr/>
            </a:lvl2pPr>
            <a:lvl3pPr lvl="2">
              <a:spcBef>
                <a:spcPts val="0"/>
              </a:spcBef>
              <a:spcAft>
                <a:spcPts val="0"/>
              </a:spcAft>
              <a:buSzPts val="7000"/>
              <a:buNone/>
              <a:defRPr/>
            </a:lvl3pPr>
            <a:lvl4pPr lvl="3">
              <a:spcBef>
                <a:spcPts val="0"/>
              </a:spcBef>
              <a:spcAft>
                <a:spcPts val="0"/>
              </a:spcAft>
              <a:buSzPts val="7000"/>
              <a:buNone/>
              <a:defRPr/>
            </a:lvl4pPr>
            <a:lvl5pPr lvl="4">
              <a:spcBef>
                <a:spcPts val="0"/>
              </a:spcBef>
              <a:spcAft>
                <a:spcPts val="0"/>
              </a:spcAft>
              <a:buSzPts val="7000"/>
              <a:buNone/>
              <a:defRPr/>
            </a:lvl5pPr>
            <a:lvl6pPr lvl="5">
              <a:spcBef>
                <a:spcPts val="0"/>
              </a:spcBef>
              <a:spcAft>
                <a:spcPts val="0"/>
              </a:spcAft>
              <a:buSzPts val="7000"/>
              <a:buNone/>
              <a:defRPr/>
            </a:lvl6pPr>
            <a:lvl7pPr lvl="6">
              <a:spcBef>
                <a:spcPts val="0"/>
              </a:spcBef>
              <a:spcAft>
                <a:spcPts val="0"/>
              </a:spcAft>
              <a:buSzPts val="7000"/>
              <a:buNone/>
              <a:defRPr/>
            </a:lvl7pPr>
            <a:lvl8pPr lvl="7">
              <a:spcBef>
                <a:spcPts val="0"/>
              </a:spcBef>
              <a:spcAft>
                <a:spcPts val="0"/>
              </a:spcAft>
              <a:buSzPts val="7000"/>
              <a:buNone/>
              <a:defRPr/>
            </a:lvl8pPr>
            <a:lvl9pPr lvl="8">
              <a:spcBef>
                <a:spcPts val="0"/>
              </a:spcBef>
              <a:spcAft>
                <a:spcPts val="0"/>
              </a:spcAft>
              <a:buSzPts val="7000"/>
              <a:buNone/>
              <a:defRPr/>
            </a:lvl9pPr>
          </a:lstStyle>
          <a:p/>
        </p:txBody>
      </p:sp>
      <p:sp>
        <p:nvSpPr>
          <p:cNvPr id="784" name="Google Shape;784;p126"/>
          <p:cNvSpPr txBox="1"/>
          <p:nvPr>
            <p:ph idx="2" type="subTitle"/>
          </p:nvPr>
        </p:nvSpPr>
        <p:spPr>
          <a:xfrm>
            <a:off x="190150" y="1637275"/>
            <a:ext cx="66615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CUSTOM_11">
    <p:bg>
      <p:bgPr>
        <a:solidFill>
          <a:schemeClr val="dk2"/>
        </a:solidFill>
      </p:bgPr>
    </p:bg>
    <p:spTree>
      <p:nvGrpSpPr>
        <p:cNvPr id="785" name="Shape 785"/>
        <p:cNvGrpSpPr/>
        <p:nvPr/>
      </p:nvGrpSpPr>
      <p:grpSpPr>
        <a:xfrm>
          <a:off x="0" y="0"/>
          <a:ext cx="0" cy="0"/>
          <a:chOff x="0" y="0"/>
          <a:chExt cx="0" cy="0"/>
        </a:xfrm>
      </p:grpSpPr>
      <p:sp>
        <p:nvSpPr>
          <p:cNvPr id="786" name="Google Shape;786;p127"/>
          <p:cNvSpPr txBox="1"/>
          <p:nvPr>
            <p:ph type="title"/>
          </p:nvPr>
        </p:nvSpPr>
        <p:spPr>
          <a:xfrm>
            <a:off x="342555" y="1684325"/>
            <a:ext cx="73248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
  <p:cSld name="CUSTOM_12">
    <p:bg>
      <p:bgPr>
        <a:solidFill>
          <a:schemeClr val="dk1"/>
        </a:solidFill>
      </p:bgPr>
    </p:bg>
    <p:spTree>
      <p:nvGrpSpPr>
        <p:cNvPr id="787" name="Shape 787"/>
        <p:cNvGrpSpPr/>
        <p:nvPr/>
      </p:nvGrpSpPr>
      <p:grpSpPr>
        <a:xfrm>
          <a:off x="0" y="0"/>
          <a:ext cx="0" cy="0"/>
          <a:chOff x="0" y="0"/>
          <a:chExt cx="0" cy="0"/>
        </a:xfrm>
      </p:grpSpPr>
      <p:sp>
        <p:nvSpPr>
          <p:cNvPr id="788" name="Google Shape;788;p128"/>
          <p:cNvSpPr txBox="1"/>
          <p:nvPr>
            <p:ph type="title"/>
          </p:nvPr>
        </p:nvSpPr>
        <p:spPr>
          <a:xfrm>
            <a:off x="323400" y="1238400"/>
            <a:ext cx="8232300" cy="142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789" name="Google Shape;789;p128"/>
          <p:cNvSpPr txBox="1"/>
          <p:nvPr>
            <p:ph idx="1" type="subTitle"/>
          </p:nvPr>
        </p:nvSpPr>
        <p:spPr>
          <a:xfrm>
            <a:off x="323400" y="3221075"/>
            <a:ext cx="6572700" cy="6840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200"/>
              <a:buNone/>
              <a:defRPr sz="2200">
                <a:solidFill>
                  <a:schemeClr val="dk2"/>
                </a:solidFill>
              </a:defRPr>
            </a:lvl1pPr>
            <a:lvl2pPr lvl="1">
              <a:spcBef>
                <a:spcPts val="0"/>
              </a:spcBef>
              <a:spcAft>
                <a:spcPts val="0"/>
              </a:spcAft>
              <a:buClr>
                <a:schemeClr val="dk2"/>
              </a:buClr>
              <a:buSzPts val="2200"/>
              <a:buNone/>
              <a:defRPr sz="2200">
                <a:solidFill>
                  <a:schemeClr val="dk2"/>
                </a:solidFill>
              </a:defRPr>
            </a:lvl2pPr>
            <a:lvl3pPr lvl="2">
              <a:spcBef>
                <a:spcPts val="0"/>
              </a:spcBef>
              <a:spcAft>
                <a:spcPts val="0"/>
              </a:spcAft>
              <a:buClr>
                <a:schemeClr val="dk2"/>
              </a:buClr>
              <a:buSzPts val="2200"/>
              <a:buNone/>
              <a:defRPr sz="2200">
                <a:solidFill>
                  <a:schemeClr val="dk2"/>
                </a:solidFill>
              </a:defRPr>
            </a:lvl3pPr>
            <a:lvl4pPr lvl="3">
              <a:spcBef>
                <a:spcPts val="0"/>
              </a:spcBef>
              <a:spcAft>
                <a:spcPts val="0"/>
              </a:spcAft>
              <a:buClr>
                <a:schemeClr val="dk2"/>
              </a:buClr>
              <a:buSzPts val="2200"/>
              <a:buNone/>
              <a:defRPr sz="2200">
                <a:solidFill>
                  <a:schemeClr val="dk2"/>
                </a:solidFill>
              </a:defRPr>
            </a:lvl4pPr>
            <a:lvl5pPr lvl="4">
              <a:spcBef>
                <a:spcPts val="0"/>
              </a:spcBef>
              <a:spcAft>
                <a:spcPts val="0"/>
              </a:spcAft>
              <a:buClr>
                <a:schemeClr val="dk2"/>
              </a:buClr>
              <a:buSzPts val="2200"/>
              <a:buNone/>
              <a:defRPr sz="2200">
                <a:solidFill>
                  <a:schemeClr val="dk2"/>
                </a:solidFill>
              </a:defRPr>
            </a:lvl5pPr>
            <a:lvl6pPr lvl="5">
              <a:spcBef>
                <a:spcPts val="0"/>
              </a:spcBef>
              <a:spcAft>
                <a:spcPts val="0"/>
              </a:spcAft>
              <a:buClr>
                <a:schemeClr val="dk2"/>
              </a:buClr>
              <a:buSzPts val="2200"/>
              <a:buNone/>
              <a:defRPr sz="2200">
                <a:solidFill>
                  <a:schemeClr val="dk2"/>
                </a:solidFill>
              </a:defRPr>
            </a:lvl6pPr>
            <a:lvl7pPr lvl="6">
              <a:spcBef>
                <a:spcPts val="0"/>
              </a:spcBef>
              <a:spcAft>
                <a:spcPts val="0"/>
              </a:spcAft>
              <a:buClr>
                <a:schemeClr val="dk2"/>
              </a:buClr>
              <a:buSzPts val="2200"/>
              <a:buNone/>
              <a:defRPr sz="2200">
                <a:solidFill>
                  <a:schemeClr val="dk2"/>
                </a:solidFill>
              </a:defRPr>
            </a:lvl7pPr>
            <a:lvl8pPr lvl="7">
              <a:spcBef>
                <a:spcPts val="0"/>
              </a:spcBef>
              <a:spcAft>
                <a:spcPts val="0"/>
              </a:spcAft>
              <a:buClr>
                <a:schemeClr val="dk2"/>
              </a:buClr>
              <a:buSzPts val="2200"/>
              <a:buNone/>
              <a:defRPr sz="2200">
                <a:solidFill>
                  <a:schemeClr val="dk2"/>
                </a:solidFill>
              </a:defRPr>
            </a:lvl8pPr>
            <a:lvl9pPr lvl="8">
              <a:spcBef>
                <a:spcPts val="0"/>
              </a:spcBef>
              <a:spcAft>
                <a:spcPts val="0"/>
              </a:spcAft>
              <a:buClr>
                <a:schemeClr val="dk2"/>
              </a:buClr>
              <a:buSzPts val="2200"/>
              <a:buNone/>
              <a:defRPr sz="2200">
                <a:solidFill>
                  <a:schemeClr val="dk2"/>
                </a:solidFill>
              </a:defRPr>
            </a:lvl9pPr>
          </a:lstStyle>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13">
    <p:bg>
      <p:bgPr>
        <a:solidFill>
          <a:schemeClr val="lt2"/>
        </a:solidFill>
      </p:bgPr>
    </p:bg>
    <p:spTree>
      <p:nvGrpSpPr>
        <p:cNvPr id="790" name="Shape 790"/>
        <p:cNvGrpSpPr/>
        <p:nvPr/>
      </p:nvGrpSpPr>
      <p:grpSpPr>
        <a:xfrm>
          <a:off x="0" y="0"/>
          <a:ext cx="0" cy="0"/>
          <a:chOff x="0" y="0"/>
          <a:chExt cx="0" cy="0"/>
        </a:xfrm>
      </p:grpSpPr>
      <p:sp>
        <p:nvSpPr>
          <p:cNvPr id="791" name="Google Shape;791;p129"/>
          <p:cNvSpPr txBox="1"/>
          <p:nvPr>
            <p:ph idx="1" type="body"/>
          </p:nvPr>
        </p:nvSpPr>
        <p:spPr>
          <a:xfrm>
            <a:off x="323400" y="1509300"/>
            <a:ext cx="5047500" cy="2124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_14">
    <p:spTree>
      <p:nvGrpSpPr>
        <p:cNvPr id="792" name="Shape 792"/>
        <p:cNvGrpSpPr/>
        <p:nvPr/>
      </p:nvGrpSpPr>
      <p:grpSpPr>
        <a:xfrm>
          <a:off x="0" y="0"/>
          <a:ext cx="0" cy="0"/>
          <a:chOff x="0" y="0"/>
          <a:chExt cx="0" cy="0"/>
        </a:xfrm>
      </p:grpSpPr>
      <p:sp>
        <p:nvSpPr>
          <p:cNvPr id="793" name="Google Shape;793;p130"/>
          <p:cNvSpPr txBox="1"/>
          <p:nvPr>
            <p:ph type="title"/>
          </p:nvPr>
        </p:nvSpPr>
        <p:spPr>
          <a:xfrm>
            <a:off x="323400" y="160150"/>
            <a:ext cx="8232300" cy="142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7000"/>
              <a:buNone/>
              <a:defRPr>
                <a:solidFill>
                  <a:schemeClr val="dk2"/>
                </a:solidFill>
              </a:defRPr>
            </a:lvl1pPr>
            <a:lvl2pPr lvl="1">
              <a:spcBef>
                <a:spcPts val="0"/>
              </a:spcBef>
              <a:spcAft>
                <a:spcPts val="0"/>
              </a:spcAft>
              <a:buClr>
                <a:schemeClr val="dk2"/>
              </a:buClr>
              <a:buSzPts val="7000"/>
              <a:buNone/>
              <a:defRPr>
                <a:solidFill>
                  <a:schemeClr val="dk2"/>
                </a:solidFill>
              </a:defRPr>
            </a:lvl2pPr>
            <a:lvl3pPr lvl="2">
              <a:spcBef>
                <a:spcPts val="0"/>
              </a:spcBef>
              <a:spcAft>
                <a:spcPts val="0"/>
              </a:spcAft>
              <a:buClr>
                <a:schemeClr val="dk2"/>
              </a:buClr>
              <a:buSzPts val="7000"/>
              <a:buNone/>
              <a:defRPr>
                <a:solidFill>
                  <a:schemeClr val="dk2"/>
                </a:solidFill>
              </a:defRPr>
            </a:lvl3pPr>
            <a:lvl4pPr lvl="3">
              <a:spcBef>
                <a:spcPts val="0"/>
              </a:spcBef>
              <a:spcAft>
                <a:spcPts val="0"/>
              </a:spcAft>
              <a:buClr>
                <a:schemeClr val="dk2"/>
              </a:buClr>
              <a:buSzPts val="7000"/>
              <a:buNone/>
              <a:defRPr>
                <a:solidFill>
                  <a:schemeClr val="dk2"/>
                </a:solidFill>
              </a:defRPr>
            </a:lvl4pPr>
            <a:lvl5pPr lvl="4">
              <a:spcBef>
                <a:spcPts val="0"/>
              </a:spcBef>
              <a:spcAft>
                <a:spcPts val="0"/>
              </a:spcAft>
              <a:buClr>
                <a:schemeClr val="dk2"/>
              </a:buClr>
              <a:buSzPts val="7000"/>
              <a:buNone/>
              <a:defRPr>
                <a:solidFill>
                  <a:schemeClr val="dk2"/>
                </a:solidFill>
              </a:defRPr>
            </a:lvl5pPr>
            <a:lvl6pPr lvl="5">
              <a:spcBef>
                <a:spcPts val="0"/>
              </a:spcBef>
              <a:spcAft>
                <a:spcPts val="0"/>
              </a:spcAft>
              <a:buClr>
                <a:schemeClr val="dk2"/>
              </a:buClr>
              <a:buSzPts val="7000"/>
              <a:buNone/>
              <a:defRPr>
                <a:solidFill>
                  <a:schemeClr val="dk2"/>
                </a:solidFill>
              </a:defRPr>
            </a:lvl6pPr>
            <a:lvl7pPr lvl="6">
              <a:spcBef>
                <a:spcPts val="0"/>
              </a:spcBef>
              <a:spcAft>
                <a:spcPts val="0"/>
              </a:spcAft>
              <a:buClr>
                <a:schemeClr val="dk2"/>
              </a:buClr>
              <a:buSzPts val="7000"/>
              <a:buNone/>
              <a:defRPr>
                <a:solidFill>
                  <a:schemeClr val="dk2"/>
                </a:solidFill>
              </a:defRPr>
            </a:lvl7pPr>
            <a:lvl8pPr lvl="7">
              <a:spcBef>
                <a:spcPts val="0"/>
              </a:spcBef>
              <a:spcAft>
                <a:spcPts val="0"/>
              </a:spcAft>
              <a:buClr>
                <a:schemeClr val="dk2"/>
              </a:buClr>
              <a:buSzPts val="7000"/>
              <a:buNone/>
              <a:defRPr>
                <a:solidFill>
                  <a:schemeClr val="dk2"/>
                </a:solidFill>
              </a:defRPr>
            </a:lvl8pPr>
            <a:lvl9pPr lvl="8">
              <a:spcBef>
                <a:spcPts val="0"/>
              </a:spcBef>
              <a:spcAft>
                <a:spcPts val="0"/>
              </a:spcAft>
              <a:buClr>
                <a:schemeClr val="dk2"/>
              </a:buClr>
              <a:buSzPts val="7000"/>
              <a:buNone/>
              <a:defRPr>
                <a:solidFill>
                  <a:schemeClr val="dk2"/>
                </a:solidFill>
              </a:defRPr>
            </a:lvl9pPr>
          </a:lstStyle>
          <a:p/>
        </p:txBody>
      </p:sp>
      <p:sp>
        <p:nvSpPr>
          <p:cNvPr id="794" name="Google Shape;794;p130"/>
          <p:cNvSpPr txBox="1"/>
          <p:nvPr>
            <p:ph idx="1" type="body"/>
          </p:nvPr>
        </p:nvSpPr>
        <p:spPr>
          <a:xfrm>
            <a:off x="323400" y="2356375"/>
            <a:ext cx="5047500" cy="2124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15">
    <p:bg>
      <p:bgPr>
        <a:solidFill>
          <a:schemeClr val="accent1"/>
        </a:solidFill>
      </p:bgPr>
    </p:bg>
    <p:spTree>
      <p:nvGrpSpPr>
        <p:cNvPr id="795" name="Shape 795"/>
        <p:cNvGrpSpPr/>
        <p:nvPr/>
      </p:nvGrpSpPr>
      <p:grpSpPr>
        <a:xfrm>
          <a:off x="0" y="0"/>
          <a:ext cx="0" cy="0"/>
          <a:chOff x="0" y="0"/>
          <a:chExt cx="0" cy="0"/>
        </a:xfrm>
      </p:grpSpPr>
      <p:sp>
        <p:nvSpPr>
          <p:cNvPr id="796" name="Google Shape;796;p131"/>
          <p:cNvSpPr/>
          <p:nvPr/>
        </p:nvSpPr>
        <p:spPr>
          <a:xfrm rot="5400000">
            <a:off x="1990050" y="-2004000"/>
            <a:ext cx="5163900" cy="9151500"/>
          </a:xfrm>
          <a:prstGeom prst="round2SameRect">
            <a:avLst>
              <a:gd fmla="val 49515"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7" name="Google Shape;797;p131"/>
          <p:cNvSpPr txBox="1"/>
          <p:nvPr>
            <p:ph type="title"/>
          </p:nvPr>
        </p:nvSpPr>
        <p:spPr>
          <a:xfrm>
            <a:off x="190138" y="316672"/>
            <a:ext cx="50475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SzPts val="7000"/>
              <a:buNone/>
              <a:defRPr/>
            </a:lvl2pPr>
            <a:lvl3pPr lvl="2">
              <a:spcBef>
                <a:spcPts val="0"/>
              </a:spcBef>
              <a:spcAft>
                <a:spcPts val="0"/>
              </a:spcAft>
              <a:buSzPts val="7000"/>
              <a:buNone/>
              <a:defRPr/>
            </a:lvl3pPr>
            <a:lvl4pPr lvl="3">
              <a:spcBef>
                <a:spcPts val="0"/>
              </a:spcBef>
              <a:spcAft>
                <a:spcPts val="0"/>
              </a:spcAft>
              <a:buSzPts val="7000"/>
              <a:buNone/>
              <a:defRPr/>
            </a:lvl4pPr>
            <a:lvl5pPr lvl="4">
              <a:spcBef>
                <a:spcPts val="0"/>
              </a:spcBef>
              <a:spcAft>
                <a:spcPts val="0"/>
              </a:spcAft>
              <a:buSzPts val="7000"/>
              <a:buNone/>
              <a:defRPr/>
            </a:lvl5pPr>
            <a:lvl6pPr lvl="5">
              <a:spcBef>
                <a:spcPts val="0"/>
              </a:spcBef>
              <a:spcAft>
                <a:spcPts val="0"/>
              </a:spcAft>
              <a:buSzPts val="7000"/>
              <a:buNone/>
              <a:defRPr/>
            </a:lvl6pPr>
            <a:lvl7pPr lvl="6">
              <a:spcBef>
                <a:spcPts val="0"/>
              </a:spcBef>
              <a:spcAft>
                <a:spcPts val="0"/>
              </a:spcAft>
              <a:buSzPts val="7000"/>
              <a:buNone/>
              <a:defRPr/>
            </a:lvl7pPr>
            <a:lvl8pPr lvl="7">
              <a:spcBef>
                <a:spcPts val="0"/>
              </a:spcBef>
              <a:spcAft>
                <a:spcPts val="0"/>
              </a:spcAft>
              <a:buSzPts val="7000"/>
              <a:buNone/>
              <a:defRPr/>
            </a:lvl8pPr>
            <a:lvl9pPr lvl="8">
              <a:spcBef>
                <a:spcPts val="0"/>
              </a:spcBef>
              <a:spcAft>
                <a:spcPts val="0"/>
              </a:spcAft>
              <a:buSzPts val="7000"/>
              <a:buNone/>
              <a:defRPr/>
            </a:lvl9pPr>
          </a:lstStyle>
          <a:p/>
        </p:txBody>
      </p:sp>
      <p:sp>
        <p:nvSpPr>
          <p:cNvPr id="798" name="Google Shape;798;p131"/>
          <p:cNvSpPr txBox="1"/>
          <p:nvPr>
            <p:ph idx="1" type="subTitle"/>
          </p:nvPr>
        </p:nvSpPr>
        <p:spPr>
          <a:xfrm>
            <a:off x="190150" y="1778450"/>
            <a:ext cx="31113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799" name="Google Shape;799;p131"/>
          <p:cNvSpPr txBox="1"/>
          <p:nvPr>
            <p:ph idx="2" type="subTitle"/>
          </p:nvPr>
        </p:nvSpPr>
        <p:spPr>
          <a:xfrm>
            <a:off x="190150" y="2744975"/>
            <a:ext cx="31113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00" name="Google Shape;800;p131"/>
          <p:cNvSpPr txBox="1"/>
          <p:nvPr>
            <p:ph idx="3" type="subTitle"/>
          </p:nvPr>
        </p:nvSpPr>
        <p:spPr>
          <a:xfrm>
            <a:off x="190150" y="3711500"/>
            <a:ext cx="31113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01" name="Google Shape;801;p131"/>
          <p:cNvSpPr txBox="1"/>
          <p:nvPr>
            <p:ph idx="4" type="subTitle"/>
          </p:nvPr>
        </p:nvSpPr>
        <p:spPr>
          <a:xfrm>
            <a:off x="3301450" y="1778450"/>
            <a:ext cx="31113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02" name="Google Shape;802;p131"/>
          <p:cNvSpPr txBox="1"/>
          <p:nvPr>
            <p:ph idx="5" type="subTitle"/>
          </p:nvPr>
        </p:nvSpPr>
        <p:spPr>
          <a:xfrm>
            <a:off x="3301450" y="2744975"/>
            <a:ext cx="31113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03" name="Google Shape;803;p131"/>
          <p:cNvSpPr txBox="1"/>
          <p:nvPr>
            <p:ph idx="6" type="subTitle"/>
          </p:nvPr>
        </p:nvSpPr>
        <p:spPr>
          <a:xfrm>
            <a:off x="3301450" y="3711500"/>
            <a:ext cx="31113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16">
    <p:spTree>
      <p:nvGrpSpPr>
        <p:cNvPr id="804" name="Shape 804"/>
        <p:cNvGrpSpPr/>
        <p:nvPr/>
      </p:nvGrpSpPr>
      <p:grpSpPr>
        <a:xfrm>
          <a:off x="0" y="0"/>
          <a:ext cx="0" cy="0"/>
          <a:chOff x="0" y="0"/>
          <a:chExt cx="0" cy="0"/>
        </a:xfrm>
      </p:grpSpPr>
      <p:sp>
        <p:nvSpPr>
          <p:cNvPr id="805" name="Google Shape;805;p132"/>
          <p:cNvSpPr/>
          <p:nvPr>
            <p:ph idx="2" type="pic"/>
          </p:nvPr>
        </p:nvSpPr>
        <p:spPr>
          <a:xfrm>
            <a:off x="4572000" y="-3900"/>
            <a:ext cx="4572000" cy="5151000"/>
          </a:xfrm>
          <a:prstGeom prst="rect">
            <a:avLst/>
          </a:prstGeom>
          <a:noFill/>
          <a:ln>
            <a:noFill/>
          </a:ln>
        </p:spPr>
      </p:sp>
      <p:sp>
        <p:nvSpPr>
          <p:cNvPr id="806" name="Google Shape;806;p132"/>
          <p:cNvSpPr txBox="1"/>
          <p:nvPr>
            <p:ph type="title"/>
          </p:nvPr>
        </p:nvSpPr>
        <p:spPr>
          <a:xfrm>
            <a:off x="209475" y="338775"/>
            <a:ext cx="4105200" cy="1085400"/>
          </a:xfrm>
          <a:prstGeom prst="rect">
            <a:avLst/>
          </a:prstGeom>
        </p:spPr>
        <p:txBody>
          <a:bodyPr anchorCtr="0" anchor="t" bIns="91425" lIns="91425" spcFirstLastPara="1" rIns="91425" wrap="square" tIns="91425">
            <a:noAutofit/>
          </a:bodyPr>
          <a:lstStyle>
            <a:lvl1pPr lvl="0">
              <a:lnSpc>
                <a:spcPct val="70000"/>
              </a:lnSpc>
              <a:spcBef>
                <a:spcPts val="0"/>
              </a:spcBef>
              <a:spcAft>
                <a:spcPts val="0"/>
              </a:spcAft>
              <a:buClr>
                <a:schemeClr val="dk2"/>
              </a:buClr>
              <a:buSzPts val="6000"/>
              <a:buNone/>
              <a:defRPr sz="6000">
                <a:solidFill>
                  <a:schemeClr val="dk2"/>
                </a:solidFill>
              </a:defRPr>
            </a:lvl1pPr>
            <a:lvl2pPr lvl="1">
              <a:lnSpc>
                <a:spcPct val="70000"/>
              </a:lnSpc>
              <a:spcBef>
                <a:spcPts val="0"/>
              </a:spcBef>
              <a:spcAft>
                <a:spcPts val="0"/>
              </a:spcAft>
              <a:buClr>
                <a:schemeClr val="dk2"/>
              </a:buClr>
              <a:buSzPts val="6000"/>
              <a:buNone/>
              <a:defRPr sz="6000">
                <a:solidFill>
                  <a:schemeClr val="dk2"/>
                </a:solidFill>
              </a:defRPr>
            </a:lvl2pPr>
            <a:lvl3pPr lvl="2">
              <a:lnSpc>
                <a:spcPct val="70000"/>
              </a:lnSpc>
              <a:spcBef>
                <a:spcPts val="0"/>
              </a:spcBef>
              <a:spcAft>
                <a:spcPts val="0"/>
              </a:spcAft>
              <a:buClr>
                <a:schemeClr val="dk2"/>
              </a:buClr>
              <a:buSzPts val="6000"/>
              <a:buNone/>
              <a:defRPr sz="6000">
                <a:solidFill>
                  <a:schemeClr val="dk2"/>
                </a:solidFill>
              </a:defRPr>
            </a:lvl3pPr>
            <a:lvl4pPr lvl="3">
              <a:lnSpc>
                <a:spcPct val="70000"/>
              </a:lnSpc>
              <a:spcBef>
                <a:spcPts val="0"/>
              </a:spcBef>
              <a:spcAft>
                <a:spcPts val="0"/>
              </a:spcAft>
              <a:buClr>
                <a:schemeClr val="dk2"/>
              </a:buClr>
              <a:buSzPts val="6000"/>
              <a:buNone/>
              <a:defRPr sz="6000">
                <a:solidFill>
                  <a:schemeClr val="dk2"/>
                </a:solidFill>
              </a:defRPr>
            </a:lvl4pPr>
            <a:lvl5pPr lvl="4">
              <a:lnSpc>
                <a:spcPct val="70000"/>
              </a:lnSpc>
              <a:spcBef>
                <a:spcPts val="0"/>
              </a:spcBef>
              <a:spcAft>
                <a:spcPts val="0"/>
              </a:spcAft>
              <a:buClr>
                <a:schemeClr val="dk2"/>
              </a:buClr>
              <a:buSzPts val="6000"/>
              <a:buNone/>
              <a:defRPr sz="6000">
                <a:solidFill>
                  <a:schemeClr val="dk2"/>
                </a:solidFill>
              </a:defRPr>
            </a:lvl5pPr>
            <a:lvl6pPr lvl="5">
              <a:lnSpc>
                <a:spcPct val="70000"/>
              </a:lnSpc>
              <a:spcBef>
                <a:spcPts val="0"/>
              </a:spcBef>
              <a:spcAft>
                <a:spcPts val="0"/>
              </a:spcAft>
              <a:buClr>
                <a:schemeClr val="dk2"/>
              </a:buClr>
              <a:buSzPts val="6000"/>
              <a:buNone/>
              <a:defRPr sz="6000">
                <a:solidFill>
                  <a:schemeClr val="dk2"/>
                </a:solidFill>
              </a:defRPr>
            </a:lvl6pPr>
            <a:lvl7pPr lvl="6">
              <a:lnSpc>
                <a:spcPct val="70000"/>
              </a:lnSpc>
              <a:spcBef>
                <a:spcPts val="0"/>
              </a:spcBef>
              <a:spcAft>
                <a:spcPts val="0"/>
              </a:spcAft>
              <a:buClr>
                <a:schemeClr val="dk2"/>
              </a:buClr>
              <a:buSzPts val="6000"/>
              <a:buNone/>
              <a:defRPr sz="6000">
                <a:solidFill>
                  <a:schemeClr val="dk2"/>
                </a:solidFill>
              </a:defRPr>
            </a:lvl7pPr>
            <a:lvl8pPr lvl="7">
              <a:lnSpc>
                <a:spcPct val="70000"/>
              </a:lnSpc>
              <a:spcBef>
                <a:spcPts val="0"/>
              </a:spcBef>
              <a:spcAft>
                <a:spcPts val="0"/>
              </a:spcAft>
              <a:buClr>
                <a:schemeClr val="dk2"/>
              </a:buClr>
              <a:buSzPts val="6000"/>
              <a:buNone/>
              <a:defRPr sz="6000">
                <a:solidFill>
                  <a:schemeClr val="dk2"/>
                </a:solidFill>
              </a:defRPr>
            </a:lvl8pPr>
            <a:lvl9pPr lvl="8">
              <a:lnSpc>
                <a:spcPct val="70000"/>
              </a:lnSpc>
              <a:spcBef>
                <a:spcPts val="0"/>
              </a:spcBef>
              <a:spcAft>
                <a:spcPts val="0"/>
              </a:spcAft>
              <a:buClr>
                <a:schemeClr val="dk2"/>
              </a:buClr>
              <a:buSzPts val="6000"/>
              <a:buNone/>
              <a:defRPr sz="6000">
                <a:solidFill>
                  <a:schemeClr val="dk2"/>
                </a:solidFill>
              </a:defRPr>
            </a:lvl9pPr>
          </a:lstStyle>
          <a:p/>
        </p:txBody>
      </p:sp>
      <p:sp>
        <p:nvSpPr>
          <p:cNvPr id="807" name="Google Shape;807;p132"/>
          <p:cNvSpPr txBox="1"/>
          <p:nvPr>
            <p:ph idx="1" type="body"/>
          </p:nvPr>
        </p:nvSpPr>
        <p:spPr>
          <a:xfrm>
            <a:off x="209475" y="1795975"/>
            <a:ext cx="4105200" cy="2985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7">
    <p:spTree>
      <p:nvGrpSpPr>
        <p:cNvPr id="808" name="Shape 808"/>
        <p:cNvGrpSpPr/>
        <p:nvPr/>
      </p:nvGrpSpPr>
      <p:grpSpPr>
        <a:xfrm>
          <a:off x="0" y="0"/>
          <a:ext cx="0" cy="0"/>
          <a:chOff x="0" y="0"/>
          <a:chExt cx="0" cy="0"/>
        </a:xfrm>
      </p:grpSpPr>
      <p:sp>
        <p:nvSpPr>
          <p:cNvPr id="809" name="Google Shape;809;p133"/>
          <p:cNvSpPr txBox="1"/>
          <p:nvPr>
            <p:ph type="title"/>
          </p:nvPr>
        </p:nvSpPr>
        <p:spPr>
          <a:xfrm>
            <a:off x="190138" y="316672"/>
            <a:ext cx="50475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SzPts val="7000"/>
              <a:buNone/>
              <a:defRPr/>
            </a:lvl2pPr>
            <a:lvl3pPr lvl="2">
              <a:spcBef>
                <a:spcPts val="0"/>
              </a:spcBef>
              <a:spcAft>
                <a:spcPts val="0"/>
              </a:spcAft>
              <a:buSzPts val="7000"/>
              <a:buNone/>
              <a:defRPr/>
            </a:lvl3pPr>
            <a:lvl4pPr lvl="3">
              <a:spcBef>
                <a:spcPts val="0"/>
              </a:spcBef>
              <a:spcAft>
                <a:spcPts val="0"/>
              </a:spcAft>
              <a:buSzPts val="7000"/>
              <a:buNone/>
              <a:defRPr/>
            </a:lvl4pPr>
            <a:lvl5pPr lvl="4">
              <a:spcBef>
                <a:spcPts val="0"/>
              </a:spcBef>
              <a:spcAft>
                <a:spcPts val="0"/>
              </a:spcAft>
              <a:buSzPts val="7000"/>
              <a:buNone/>
              <a:defRPr/>
            </a:lvl5pPr>
            <a:lvl6pPr lvl="5">
              <a:spcBef>
                <a:spcPts val="0"/>
              </a:spcBef>
              <a:spcAft>
                <a:spcPts val="0"/>
              </a:spcAft>
              <a:buSzPts val="7000"/>
              <a:buNone/>
              <a:defRPr/>
            </a:lvl6pPr>
            <a:lvl7pPr lvl="6">
              <a:spcBef>
                <a:spcPts val="0"/>
              </a:spcBef>
              <a:spcAft>
                <a:spcPts val="0"/>
              </a:spcAft>
              <a:buSzPts val="7000"/>
              <a:buNone/>
              <a:defRPr/>
            </a:lvl7pPr>
            <a:lvl8pPr lvl="7">
              <a:spcBef>
                <a:spcPts val="0"/>
              </a:spcBef>
              <a:spcAft>
                <a:spcPts val="0"/>
              </a:spcAft>
              <a:buSzPts val="7000"/>
              <a:buNone/>
              <a:defRPr/>
            </a:lvl8pPr>
            <a:lvl9pPr lvl="8">
              <a:spcBef>
                <a:spcPts val="0"/>
              </a:spcBef>
              <a:spcAft>
                <a:spcPts val="0"/>
              </a:spcAft>
              <a:buSzPts val="7000"/>
              <a:buNone/>
              <a:defRPr/>
            </a:lvl9pPr>
          </a:lstStyle>
          <a:p/>
        </p:txBody>
      </p:sp>
      <p:sp>
        <p:nvSpPr>
          <p:cNvPr id="810" name="Google Shape;810;p133"/>
          <p:cNvSpPr txBox="1"/>
          <p:nvPr>
            <p:ph idx="1" type="body"/>
          </p:nvPr>
        </p:nvSpPr>
        <p:spPr>
          <a:xfrm>
            <a:off x="190150" y="2234575"/>
            <a:ext cx="3956400" cy="2058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1" name="Google Shape;811;p133"/>
          <p:cNvSpPr txBox="1"/>
          <p:nvPr>
            <p:ph idx="2" type="subTitle"/>
          </p:nvPr>
        </p:nvSpPr>
        <p:spPr>
          <a:xfrm>
            <a:off x="190153" y="1637275"/>
            <a:ext cx="39564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12" name="Google Shape;812;p133"/>
          <p:cNvSpPr txBox="1"/>
          <p:nvPr>
            <p:ph idx="3" type="body"/>
          </p:nvPr>
        </p:nvSpPr>
        <p:spPr>
          <a:xfrm>
            <a:off x="4368450" y="2234575"/>
            <a:ext cx="3956400" cy="2058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3" name="Google Shape;813;p133"/>
          <p:cNvSpPr txBox="1"/>
          <p:nvPr>
            <p:ph idx="4" type="subTitle"/>
          </p:nvPr>
        </p:nvSpPr>
        <p:spPr>
          <a:xfrm>
            <a:off x="4368453" y="1637275"/>
            <a:ext cx="39564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HEADER_1">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17_1">
    <p:spTree>
      <p:nvGrpSpPr>
        <p:cNvPr id="814" name="Shape 814"/>
        <p:cNvGrpSpPr/>
        <p:nvPr/>
      </p:nvGrpSpPr>
      <p:grpSpPr>
        <a:xfrm>
          <a:off x="0" y="0"/>
          <a:ext cx="0" cy="0"/>
          <a:chOff x="0" y="0"/>
          <a:chExt cx="0" cy="0"/>
        </a:xfrm>
      </p:grpSpPr>
      <p:sp>
        <p:nvSpPr>
          <p:cNvPr id="815" name="Google Shape;815;p134"/>
          <p:cNvSpPr txBox="1"/>
          <p:nvPr>
            <p:ph idx="1" type="body"/>
          </p:nvPr>
        </p:nvSpPr>
        <p:spPr>
          <a:xfrm>
            <a:off x="190150" y="2234575"/>
            <a:ext cx="2782800" cy="2399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6" name="Google Shape;816;p134"/>
          <p:cNvSpPr txBox="1"/>
          <p:nvPr>
            <p:ph type="title"/>
          </p:nvPr>
        </p:nvSpPr>
        <p:spPr>
          <a:xfrm>
            <a:off x="190138" y="316672"/>
            <a:ext cx="50475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SzPts val="7000"/>
              <a:buNone/>
              <a:defRPr/>
            </a:lvl2pPr>
            <a:lvl3pPr lvl="2">
              <a:spcBef>
                <a:spcPts val="0"/>
              </a:spcBef>
              <a:spcAft>
                <a:spcPts val="0"/>
              </a:spcAft>
              <a:buSzPts val="7000"/>
              <a:buNone/>
              <a:defRPr/>
            </a:lvl3pPr>
            <a:lvl4pPr lvl="3">
              <a:spcBef>
                <a:spcPts val="0"/>
              </a:spcBef>
              <a:spcAft>
                <a:spcPts val="0"/>
              </a:spcAft>
              <a:buSzPts val="7000"/>
              <a:buNone/>
              <a:defRPr/>
            </a:lvl4pPr>
            <a:lvl5pPr lvl="4">
              <a:spcBef>
                <a:spcPts val="0"/>
              </a:spcBef>
              <a:spcAft>
                <a:spcPts val="0"/>
              </a:spcAft>
              <a:buSzPts val="7000"/>
              <a:buNone/>
              <a:defRPr/>
            </a:lvl5pPr>
            <a:lvl6pPr lvl="5">
              <a:spcBef>
                <a:spcPts val="0"/>
              </a:spcBef>
              <a:spcAft>
                <a:spcPts val="0"/>
              </a:spcAft>
              <a:buSzPts val="7000"/>
              <a:buNone/>
              <a:defRPr/>
            </a:lvl6pPr>
            <a:lvl7pPr lvl="6">
              <a:spcBef>
                <a:spcPts val="0"/>
              </a:spcBef>
              <a:spcAft>
                <a:spcPts val="0"/>
              </a:spcAft>
              <a:buSzPts val="7000"/>
              <a:buNone/>
              <a:defRPr/>
            </a:lvl7pPr>
            <a:lvl8pPr lvl="7">
              <a:spcBef>
                <a:spcPts val="0"/>
              </a:spcBef>
              <a:spcAft>
                <a:spcPts val="0"/>
              </a:spcAft>
              <a:buSzPts val="7000"/>
              <a:buNone/>
              <a:defRPr/>
            </a:lvl8pPr>
            <a:lvl9pPr lvl="8">
              <a:spcBef>
                <a:spcPts val="0"/>
              </a:spcBef>
              <a:spcAft>
                <a:spcPts val="0"/>
              </a:spcAft>
              <a:buSzPts val="7000"/>
              <a:buNone/>
              <a:defRPr/>
            </a:lvl9pPr>
          </a:lstStyle>
          <a:p/>
        </p:txBody>
      </p:sp>
      <p:sp>
        <p:nvSpPr>
          <p:cNvPr id="817" name="Google Shape;817;p134"/>
          <p:cNvSpPr txBox="1"/>
          <p:nvPr>
            <p:ph idx="2" type="subTitle"/>
          </p:nvPr>
        </p:nvSpPr>
        <p:spPr>
          <a:xfrm>
            <a:off x="190152" y="1637275"/>
            <a:ext cx="27828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18" name="Google Shape;818;p134"/>
          <p:cNvSpPr txBox="1"/>
          <p:nvPr>
            <p:ph idx="3" type="body"/>
          </p:nvPr>
        </p:nvSpPr>
        <p:spPr>
          <a:xfrm>
            <a:off x="3123700" y="2234575"/>
            <a:ext cx="2782800" cy="2399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19" name="Google Shape;819;p134"/>
          <p:cNvSpPr txBox="1"/>
          <p:nvPr>
            <p:ph idx="4" type="subTitle"/>
          </p:nvPr>
        </p:nvSpPr>
        <p:spPr>
          <a:xfrm>
            <a:off x="3123702" y="1637275"/>
            <a:ext cx="27828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20" name="Google Shape;820;p134"/>
          <p:cNvSpPr txBox="1"/>
          <p:nvPr>
            <p:ph idx="5" type="body"/>
          </p:nvPr>
        </p:nvSpPr>
        <p:spPr>
          <a:xfrm>
            <a:off x="6057249" y="2234575"/>
            <a:ext cx="2782800" cy="2399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21" name="Google Shape;821;p134"/>
          <p:cNvSpPr txBox="1"/>
          <p:nvPr>
            <p:ph idx="6" type="subTitle"/>
          </p:nvPr>
        </p:nvSpPr>
        <p:spPr>
          <a:xfrm>
            <a:off x="6057251" y="1637275"/>
            <a:ext cx="27828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18">
    <p:spTree>
      <p:nvGrpSpPr>
        <p:cNvPr id="822" name="Shape 822"/>
        <p:cNvGrpSpPr/>
        <p:nvPr/>
      </p:nvGrpSpPr>
      <p:grpSpPr>
        <a:xfrm>
          <a:off x="0" y="0"/>
          <a:ext cx="0" cy="0"/>
          <a:chOff x="0" y="0"/>
          <a:chExt cx="0" cy="0"/>
        </a:xfrm>
      </p:grpSpPr>
      <p:sp>
        <p:nvSpPr>
          <p:cNvPr id="823" name="Google Shape;823;p135"/>
          <p:cNvSpPr txBox="1"/>
          <p:nvPr>
            <p:ph idx="1" type="body"/>
          </p:nvPr>
        </p:nvSpPr>
        <p:spPr>
          <a:xfrm>
            <a:off x="190150" y="2234575"/>
            <a:ext cx="3956400" cy="1016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24" name="Google Shape;824;p135"/>
          <p:cNvSpPr txBox="1"/>
          <p:nvPr>
            <p:ph type="title"/>
          </p:nvPr>
        </p:nvSpPr>
        <p:spPr>
          <a:xfrm>
            <a:off x="190138" y="316672"/>
            <a:ext cx="50475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SzPts val="7000"/>
              <a:buNone/>
              <a:defRPr/>
            </a:lvl2pPr>
            <a:lvl3pPr lvl="2">
              <a:spcBef>
                <a:spcPts val="0"/>
              </a:spcBef>
              <a:spcAft>
                <a:spcPts val="0"/>
              </a:spcAft>
              <a:buSzPts val="7000"/>
              <a:buNone/>
              <a:defRPr/>
            </a:lvl3pPr>
            <a:lvl4pPr lvl="3">
              <a:spcBef>
                <a:spcPts val="0"/>
              </a:spcBef>
              <a:spcAft>
                <a:spcPts val="0"/>
              </a:spcAft>
              <a:buSzPts val="7000"/>
              <a:buNone/>
              <a:defRPr/>
            </a:lvl4pPr>
            <a:lvl5pPr lvl="4">
              <a:spcBef>
                <a:spcPts val="0"/>
              </a:spcBef>
              <a:spcAft>
                <a:spcPts val="0"/>
              </a:spcAft>
              <a:buSzPts val="7000"/>
              <a:buNone/>
              <a:defRPr/>
            </a:lvl5pPr>
            <a:lvl6pPr lvl="5">
              <a:spcBef>
                <a:spcPts val="0"/>
              </a:spcBef>
              <a:spcAft>
                <a:spcPts val="0"/>
              </a:spcAft>
              <a:buSzPts val="7000"/>
              <a:buNone/>
              <a:defRPr/>
            </a:lvl6pPr>
            <a:lvl7pPr lvl="6">
              <a:spcBef>
                <a:spcPts val="0"/>
              </a:spcBef>
              <a:spcAft>
                <a:spcPts val="0"/>
              </a:spcAft>
              <a:buSzPts val="7000"/>
              <a:buNone/>
              <a:defRPr/>
            </a:lvl7pPr>
            <a:lvl8pPr lvl="7">
              <a:spcBef>
                <a:spcPts val="0"/>
              </a:spcBef>
              <a:spcAft>
                <a:spcPts val="0"/>
              </a:spcAft>
              <a:buSzPts val="7000"/>
              <a:buNone/>
              <a:defRPr/>
            </a:lvl8pPr>
            <a:lvl9pPr lvl="8">
              <a:spcBef>
                <a:spcPts val="0"/>
              </a:spcBef>
              <a:spcAft>
                <a:spcPts val="0"/>
              </a:spcAft>
              <a:buSzPts val="7000"/>
              <a:buNone/>
              <a:defRPr/>
            </a:lvl9pPr>
          </a:lstStyle>
          <a:p/>
        </p:txBody>
      </p:sp>
      <p:sp>
        <p:nvSpPr>
          <p:cNvPr id="825" name="Google Shape;825;p135"/>
          <p:cNvSpPr txBox="1"/>
          <p:nvPr>
            <p:ph idx="2" type="subTitle"/>
          </p:nvPr>
        </p:nvSpPr>
        <p:spPr>
          <a:xfrm>
            <a:off x="190153" y="1637275"/>
            <a:ext cx="39564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26" name="Google Shape;826;p135"/>
          <p:cNvSpPr txBox="1"/>
          <p:nvPr>
            <p:ph idx="3" type="body"/>
          </p:nvPr>
        </p:nvSpPr>
        <p:spPr>
          <a:xfrm>
            <a:off x="4368450" y="2234575"/>
            <a:ext cx="3956400" cy="1016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27" name="Google Shape;827;p135"/>
          <p:cNvSpPr txBox="1"/>
          <p:nvPr>
            <p:ph idx="4" type="subTitle"/>
          </p:nvPr>
        </p:nvSpPr>
        <p:spPr>
          <a:xfrm>
            <a:off x="4368453" y="1637275"/>
            <a:ext cx="39564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28" name="Google Shape;828;p135"/>
          <p:cNvSpPr txBox="1"/>
          <p:nvPr>
            <p:ph idx="5" type="subTitle"/>
          </p:nvPr>
        </p:nvSpPr>
        <p:spPr>
          <a:xfrm>
            <a:off x="190153" y="3199375"/>
            <a:ext cx="39564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29" name="Google Shape;829;p135"/>
          <p:cNvSpPr txBox="1"/>
          <p:nvPr>
            <p:ph idx="6" type="subTitle"/>
          </p:nvPr>
        </p:nvSpPr>
        <p:spPr>
          <a:xfrm>
            <a:off x="4368453" y="3199375"/>
            <a:ext cx="39564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30" name="Google Shape;830;p135"/>
          <p:cNvSpPr txBox="1"/>
          <p:nvPr>
            <p:ph idx="7" type="body"/>
          </p:nvPr>
        </p:nvSpPr>
        <p:spPr>
          <a:xfrm>
            <a:off x="190150" y="3796675"/>
            <a:ext cx="3956400" cy="1016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31" name="Google Shape;831;p135"/>
          <p:cNvSpPr txBox="1"/>
          <p:nvPr>
            <p:ph idx="8" type="body"/>
          </p:nvPr>
        </p:nvSpPr>
        <p:spPr>
          <a:xfrm>
            <a:off x="4368450" y="3796675"/>
            <a:ext cx="3956400" cy="1016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CUSTOM_19">
    <p:bg>
      <p:bgPr>
        <a:solidFill>
          <a:schemeClr val="dk2"/>
        </a:solidFill>
      </p:bgPr>
    </p:bg>
    <p:spTree>
      <p:nvGrpSpPr>
        <p:cNvPr id="832" name="Shape 832"/>
        <p:cNvGrpSpPr/>
        <p:nvPr/>
      </p:nvGrpSpPr>
      <p:grpSpPr>
        <a:xfrm>
          <a:off x="0" y="0"/>
          <a:ext cx="0" cy="0"/>
          <a:chOff x="0" y="0"/>
          <a:chExt cx="0" cy="0"/>
        </a:xfrm>
      </p:grpSpPr>
      <p:grpSp>
        <p:nvGrpSpPr>
          <p:cNvPr id="833" name="Google Shape;833;p136"/>
          <p:cNvGrpSpPr/>
          <p:nvPr/>
        </p:nvGrpSpPr>
        <p:grpSpPr>
          <a:xfrm>
            <a:off x="-579125" y="-3825"/>
            <a:ext cx="5151000" cy="5151025"/>
            <a:chOff x="-571505" y="-7638"/>
            <a:chExt cx="5151000" cy="5151025"/>
          </a:xfrm>
        </p:grpSpPr>
        <p:sp>
          <p:nvSpPr>
            <p:cNvPr id="834" name="Google Shape;834;p136"/>
            <p:cNvSpPr/>
            <p:nvPr/>
          </p:nvSpPr>
          <p:spPr>
            <a:xfrm>
              <a:off x="-571505" y="-7638"/>
              <a:ext cx="5151000" cy="51510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35" name="Google Shape;835;p136"/>
            <p:cNvSpPr/>
            <p:nvPr/>
          </p:nvSpPr>
          <p:spPr>
            <a:xfrm>
              <a:off x="7621" y="-7612"/>
              <a:ext cx="2042100" cy="51510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836" name="Google Shape;836;p136"/>
          <p:cNvSpPr/>
          <p:nvPr>
            <p:ph idx="2" type="pic"/>
          </p:nvPr>
        </p:nvSpPr>
        <p:spPr>
          <a:xfrm>
            <a:off x="4572000" y="-3900"/>
            <a:ext cx="4572000" cy="5151000"/>
          </a:xfrm>
          <a:prstGeom prst="rect">
            <a:avLst/>
          </a:prstGeom>
          <a:noFill/>
          <a:ln>
            <a:noFill/>
          </a:ln>
        </p:spPr>
      </p:sp>
      <p:sp>
        <p:nvSpPr>
          <p:cNvPr id="837" name="Google Shape;837;p136"/>
          <p:cNvSpPr txBox="1"/>
          <p:nvPr>
            <p:ph type="title"/>
          </p:nvPr>
        </p:nvSpPr>
        <p:spPr>
          <a:xfrm>
            <a:off x="209485" y="1529000"/>
            <a:ext cx="4248600" cy="1578000"/>
          </a:xfrm>
          <a:prstGeom prst="rect">
            <a:avLst/>
          </a:prstGeom>
        </p:spPr>
        <p:txBody>
          <a:bodyPr anchorCtr="0" anchor="t" bIns="91425" lIns="91425" spcFirstLastPara="1" rIns="91425" wrap="square" tIns="91425">
            <a:noAutofit/>
          </a:bodyPr>
          <a:lstStyle>
            <a:lvl1pPr lvl="0">
              <a:lnSpc>
                <a:spcPct val="70000"/>
              </a:lnSpc>
              <a:spcBef>
                <a:spcPts val="0"/>
              </a:spcBef>
              <a:spcAft>
                <a:spcPts val="0"/>
              </a:spcAft>
              <a:buClr>
                <a:schemeClr val="dk1"/>
              </a:buClr>
              <a:buSzPts val="6000"/>
              <a:buNone/>
              <a:defRPr sz="6000">
                <a:solidFill>
                  <a:schemeClr val="dk1"/>
                </a:solidFill>
              </a:defRPr>
            </a:lvl1pPr>
            <a:lvl2pPr lvl="1">
              <a:lnSpc>
                <a:spcPct val="70000"/>
              </a:lnSpc>
              <a:spcBef>
                <a:spcPts val="0"/>
              </a:spcBef>
              <a:spcAft>
                <a:spcPts val="0"/>
              </a:spcAft>
              <a:buClr>
                <a:schemeClr val="dk1"/>
              </a:buClr>
              <a:buSzPts val="6000"/>
              <a:buNone/>
              <a:defRPr sz="6000">
                <a:solidFill>
                  <a:schemeClr val="dk1"/>
                </a:solidFill>
              </a:defRPr>
            </a:lvl2pPr>
            <a:lvl3pPr lvl="2">
              <a:lnSpc>
                <a:spcPct val="70000"/>
              </a:lnSpc>
              <a:spcBef>
                <a:spcPts val="0"/>
              </a:spcBef>
              <a:spcAft>
                <a:spcPts val="0"/>
              </a:spcAft>
              <a:buClr>
                <a:schemeClr val="dk1"/>
              </a:buClr>
              <a:buSzPts val="6000"/>
              <a:buNone/>
              <a:defRPr sz="6000">
                <a:solidFill>
                  <a:schemeClr val="dk1"/>
                </a:solidFill>
              </a:defRPr>
            </a:lvl3pPr>
            <a:lvl4pPr lvl="3">
              <a:lnSpc>
                <a:spcPct val="70000"/>
              </a:lnSpc>
              <a:spcBef>
                <a:spcPts val="0"/>
              </a:spcBef>
              <a:spcAft>
                <a:spcPts val="0"/>
              </a:spcAft>
              <a:buClr>
                <a:schemeClr val="dk1"/>
              </a:buClr>
              <a:buSzPts val="6000"/>
              <a:buNone/>
              <a:defRPr sz="6000">
                <a:solidFill>
                  <a:schemeClr val="dk1"/>
                </a:solidFill>
              </a:defRPr>
            </a:lvl4pPr>
            <a:lvl5pPr lvl="4">
              <a:lnSpc>
                <a:spcPct val="70000"/>
              </a:lnSpc>
              <a:spcBef>
                <a:spcPts val="0"/>
              </a:spcBef>
              <a:spcAft>
                <a:spcPts val="0"/>
              </a:spcAft>
              <a:buClr>
                <a:schemeClr val="dk1"/>
              </a:buClr>
              <a:buSzPts val="6000"/>
              <a:buNone/>
              <a:defRPr sz="6000">
                <a:solidFill>
                  <a:schemeClr val="dk1"/>
                </a:solidFill>
              </a:defRPr>
            </a:lvl5pPr>
            <a:lvl6pPr lvl="5">
              <a:lnSpc>
                <a:spcPct val="70000"/>
              </a:lnSpc>
              <a:spcBef>
                <a:spcPts val="0"/>
              </a:spcBef>
              <a:spcAft>
                <a:spcPts val="0"/>
              </a:spcAft>
              <a:buClr>
                <a:schemeClr val="dk1"/>
              </a:buClr>
              <a:buSzPts val="6000"/>
              <a:buNone/>
              <a:defRPr sz="6000">
                <a:solidFill>
                  <a:schemeClr val="dk1"/>
                </a:solidFill>
              </a:defRPr>
            </a:lvl6pPr>
            <a:lvl7pPr lvl="6">
              <a:lnSpc>
                <a:spcPct val="70000"/>
              </a:lnSpc>
              <a:spcBef>
                <a:spcPts val="0"/>
              </a:spcBef>
              <a:spcAft>
                <a:spcPts val="0"/>
              </a:spcAft>
              <a:buClr>
                <a:schemeClr val="dk1"/>
              </a:buClr>
              <a:buSzPts val="6000"/>
              <a:buNone/>
              <a:defRPr sz="6000">
                <a:solidFill>
                  <a:schemeClr val="dk1"/>
                </a:solidFill>
              </a:defRPr>
            </a:lvl7pPr>
            <a:lvl8pPr lvl="7">
              <a:lnSpc>
                <a:spcPct val="70000"/>
              </a:lnSpc>
              <a:spcBef>
                <a:spcPts val="0"/>
              </a:spcBef>
              <a:spcAft>
                <a:spcPts val="0"/>
              </a:spcAft>
              <a:buClr>
                <a:schemeClr val="dk1"/>
              </a:buClr>
              <a:buSzPts val="6000"/>
              <a:buNone/>
              <a:defRPr sz="6000">
                <a:solidFill>
                  <a:schemeClr val="dk1"/>
                </a:solidFill>
              </a:defRPr>
            </a:lvl8pPr>
            <a:lvl9pPr lvl="8">
              <a:lnSpc>
                <a:spcPct val="70000"/>
              </a:lnSpc>
              <a:spcBef>
                <a:spcPts val="0"/>
              </a:spcBef>
              <a:spcAft>
                <a:spcPts val="0"/>
              </a:spcAft>
              <a:buClr>
                <a:schemeClr val="dk1"/>
              </a:buClr>
              <a:buSzPts val="6000"/>
              <a:buNone/>
              <a:defRPr sz="6000">
                <a:solidFill>
                  <a:schemeClr val="dk1"/>
                </a:solidFill>
              </a:defRPr>
            </a:lvl9pPr>
          </a:lstStyle>
          <a:p/>
        </p:txBody>
      </p:sp>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20">
    <p:spTree>
      <p:nvGrpSpPr>
        <p:cNvPr id="838" name="Shape 838"/>
        <p:cNvGrpSpPr/>
        <p:nvPr/>
      </p:nvGrpSpPr>
      <p:grpSpPr>
        <a:xfrm>
          <a:off x="0" y="0"/>
          <a:ext cx="0" cy="0"/>
          <a:chOff x="0" y="0"/>
          <a:chExt cx="0" cy="0"/>
        </a:xfrm>
      </p:grpSpPr>
      <p:sp>
        <p:nvSpPr>
          <p:cNvPr id="839" name="Google Shape;839;p137"/>
          <p:cNvSpPr txBox="1"/>
          <p:nvPr>
            <p:ph type="title"/>
          </p:nvPr>
        </p:nvSpPr>
        <p:spPr>
          <a:xfrm>
            <a:off x="190138" y="316672"/>
            <a:ext cx="50475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SzPts val="7000"/>
              <a:buNone/>
              <a:defRPr/>
            </a:lvl2pPr>
            <a:lvl3pPr lvl="2">
              <a:spcBef>
                <a:spcPts val="0"/>
              </a:spcBef>
              <a:spcAft>
                <a:spcPts val="0"/>
              </a:spcAft>
              <a:buSzPts val="7000"/>
              <a:buNone/>
              <a:defRPr/>
            </a:lvl3pPr>
            <a:lvl4pPr lvl="3">
              <a:spcBef>
                <a:spcPts val="0"/>
              </a:spcBef>
              <a:spcAft>
                <a:spcPts val="0"/>
              </a:spcAft>
              <a:buSzPts val="7000"/>
              <a:buNone/>
              <a:defRPr/>
            </a:lvl4pPr>
            <a:lvl5pPr lvl="4">
              <a:spcBef>
                <a:spcPts val="0"/>
              </a:spcBef>
              <a:spcAft>
                <a:spcPts val="0"/>
              </a:spcAft>
              <a:buSzPts val="7000"/>
              <a:buNone/>
              <a:defRPr/>
            </a:lvl5pPr>
            <a:lvl6pPr lvl="5">
              <a:spcBef>
                <a:spcPts val="0"/>
              </a:spcBef>
              <a:spcAft>
                <a:spcPts val="0"/>
              </a:spcAft>
              <a:buSzPts val="7000"/>
              <a:buNone/>
              <a:defRPr/>
            </a:lvl6pPr>
            <a:lvl7pPr lvl="6">
              <a:spcBef>
                <a:spcPts val="0"/>
              </a:spcBef>
              <a:spcAft>
                <a:spcPts val="0"/>
              </a:spcAft>
              <a:buSzPts val="7000"/>
              <a:buNone/>
              <a:defRPr/>
            </a:lvl7pPr>
            <a:lvl8pPr lvl="7">
              <a:spcBef>
                <a:spcPts val="0"/>
              </a:spcBef>
              <a:spcAft>
                <a:spcPts val="0"/>
              </a:spcAft>
              <a:buSzPts val="7000"/>
              <a:buNone/>
              <a:defRPr/>
            </a:lvl8pPr>
            <a:lvl9pPr lvl="8">
              <a:spcBef>
                <a:spcPts val="0"/>
              </a:spcBef>
              <a:spcAft>
                <a:spcPts val="0"/>
              </a:spcAft>
              <a:buSzPts val="7000"/>
              <a:buNone/>
              <a:defRPr/>
            </a:lvl9pPr>
          </a:lstStyle>
          <a:p/>
        </p:txBody>
      </p:sp>
      <p:sp>
        <p:nvSpPr>
          <p:cNvPr id="840" name="Google Shape;840;p137"/>
          <p:cNvSpPr txBox="1"/>
          <p:nvPr>
            <p:ph idx="1" type="body"/>
          </p:nvPr>
        </p:nvSpPr>
        <p:spPr>
          <a:xfrm>
            <a:off x="2038200" y="2031375"/>
            <a:ext cx="4381800" cy="1016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41" name="Google Shape;841;p137"/>
          <p:cNvSpPr txBox="1"/>
          <p:nvPr>
            <p:ph idx="2" type="subTitle"/>
          </p:nvPr>
        </p:nvSpPr>
        <p:spPr>
          <a:xfrm>
            <a:off x="2038200" y="1510275"/>
            <a:ext cx="43818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42" name="Google Shape;842;p137"/>
          <p:cNvSpPr txBox="1"/>
          <p:nvPr>
            <p:ph idx="3" type="body"/>
          </p:nvPr>
        </p:nvSpPr>
        <p:spPr>
          <a:xfrm>
            <a:off x="2038200" y="3733175"/>
            <a:ext cx="4381800" cy="1016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43" name="Google Shape;843;p137"/>
          <p:cNvSpPr txBox="1"/>
          <p:nvPr>
            <p:ph idx="4" type="subTitle"/>
          </p:nvPr>
        </p:nvSpPr>
        <p:spPr>
          <a:xfrm>
            <a:off x="2038200" y="3212075"/>
            <a:ext cx="4381800" cy="5973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44" name="Google Shape;844;p137"/>
          <p:cNvSpPr/>
          <p:nvPr>
            <p:ph idx="5" type="pic"/>
          </p:nvPr>
        </p:nvSpPr>
        <p:spPr>
          <a:xfrm>
            <a:off x="317500" y="1574775"/>
            <a:ext cx="1473300" cy="1473300"/>
          </a:xfrm>
          <a:prstGeom prst="ellipse">
            <a:avLst/>
          </a:prstGeom>
          <a:noFill/>
          <a:ln>
            <a:noFill/>
          </a:ln>
        </p:spPr>
      </p:sp>
      <p:sp>
        <p:nvSpPr>
          <p:cNvPr id="845" name="Google Shape;845;p137"/>
          <p:cNvSpPr/>
          <p:nvPr>
            <p:ph idx="6" type="pic"/>
          </p:nvPr>
        </p:nvSpPr>
        <p:spPr>
          <a:xfrm>
            <a:off x="317500" y="3276575"/>
            <a:ext cx="1473300" cy="1473300"/>
          </a:xfrm>
          <a:prstGeom prst="ellipse">
            <a:avLst/>
          </a:prstGeom>
          <a:noFill/>
          <a:ln>
            <a:noFill/>
          </a:ln>
        </p:spPr>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20_1">
    <p:spTree>
      <p:nvGrpSpPr>
        <p:cNvPr id="846" name="Shape 846"/>
        <p:cNvGrpSpPr/>
        <p:nvPr/>
      </p:nvGrpSpPr>
      <p:grpSpPr>
        <a:xfrm>
          <a:off x="0" y="0"/>
          <a:ext cx="0" cy="0"/>
          <a:chOff x="0" y="0"/>
          <a:chExt cx="0" cy="0"/>
        </a:xfrm>
      </p:grpSpPr>
      <p:sp>
        <p:nvSpPr>
          <p:cNvPr id="847" name="Google Shape;847;p138"/>
          <p:cNvSpPr txBox="1"/>
          <p:nvPr>
            <p:ph type="title"/>
          </p:nvPr>
        </p:nvSpPr>
        <p:spPr>
          <a:xfrm>
            <a:off x="190138" y="316672"/>
            <a:ext cx="50475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SzPts val="7000"/>
              <a:buNone/>
              <a:defRPr/>
            </a:lvl2pPr>
            <a:lvl3pPr lvl="2">
              <a:spcBef>
                <a:spcPts val="0"/>
              </a:spcBef>
              <a:spcAft>
                <a:spcPts val="0"/>
              </a:spcAft>
              <a:buSzPts val="7000"/>
              <a:buNone/>
              <a:defRPr/>
            </a:lvl3pPr>
            <a:lvl4pPr lvl="3">
              <a:spcBef>
                <a:spcPts val="0"/>
              </a:spcBef>
              <a:spcAft>
                <a:spcPts val="0"/>
              </a:spcAft>
              <a:buSzPts val="7000"/>
              <a:buNone/>
              <a:defRPr/>
            </a:lvl4pPr>
            <a:lvl5pPr lvl="4">
              <a:spcBef>
                <a:spcPts val="0"/>
              </a:spcBef>
              <a:spcAft>
                <a:spcPts val="0"/>
              </a:spcAft>
              <a:buSzPts val="7000"/>
              <a:buNone/>
              <a:defRPr/>
            </a:lvl5pPr>
            <a:lvl6pPr lvl="5">
              <a:spcBef>
                <a:spcPts val="0"/>
              </a:spcBef>
              <a:spcAft>
                <a:spcPts val="0"/>
              </a:spcAft>
              <a:buSzPts val="7000"/>
              <a:buNone/>
              <a:defRPr/>
            </a:lvl6pPr>
            <a:lvl7pPr lvl="6">
              <a:spcBef>
                <a:spcPts val="0"/>
              </a:spcBef>
              <a:spcAft>
                <a:spcPts val="0"/>
              </a:spcAft>
              <a:buSzPts val="7000"/>
              <a:buNone/>
              <a:defRPr/>
            </a:lvl7pPr>
            <a:lvl8pPr lvl="7">
              <a:spcBef>
                <a:spcPts val="0"/>
              </a:spcBef>
              <a:spcAft>
                <a:spcPts val="0"/>
              </a:spcAft>
              <a:buSzPts val="7000"/>
              <a:buNone/>
              <a:defRPr/>
            </a:lvl8pPr>
            <a:lvl9pPr lvl="8">
              <a:spcBef>
                <a:spcPts val="0"/>
              </a:spcBef>
              <a:spcAft>
                <a:spcPts val="0"/>
              </a:spcAft>
              <a:buSzPts val="7000"/>
              <a:buNone/>
              <a:defRPr/>
            </a:lvl9pPr>
          </a:lstStyle>
          <a:p/>
        </p:txBody>
      </p:sp>
      <p:sp>
        <p:nvSpPr>
          <p:cNvPr id="848" name="Google Shape;848;p138"/>
          <p:cNvSpPr txBox="1"/>
          <p:nvPr>
            <p:ph idx="1" type="body"/>
          </p:nvPr>
        </p:nvSpPr>
        <p:spPr>
          <a:xfrm>
            <a:off x="317500" y="3823253"/>
            <a:ext cx="2782800" cy="995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49" name="Google Shape;849;p138"/>
          <p:cNvSpPr txBox="1"/>
          <p:nvPr>
            <p:ph idx="2" type="subTitle"/>
          </p:nvPr>
        </p:nvSpPr>
        <p:spPr>
          <a:xfrm>
            <a:off x="317500" y="3264450"/>
            <a:ext cx="2782800" cy="5589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50" name="Google Shape;850;p138"/>
          <p:cNvSpPr/>
          <p:nvPr>
            <p:ph idx="3" type="pic"/>
          </p:nvPr>
        </p:nvSpPr>
        <p:spPr>
          <a:xfrm>
            <a:off x="317500" y="1701775"/>
            <a:ext cx="1473300" cy="1473300"/>
          </a:xfrm>
          <a:prstGeom prst="ellipse">
            <a:avLst/>
          </a:prstGeom>
          <a:noFill/>
          <a:ln>
            <a:noFill/>
          </a:ln>
        </p:spPr>
      </p:sp>
      <p:sp>
        <p:nvSpPr>
          <p:cNvPr id="851" name="Google Shape;851;p138"/>
          <p:cNvSpPr txBox="1"/>
          <p:nvPr>
            <p:ph idx="4" type="body"/>
          </p:nvPr>
        </p:nvSpPr>
        <p:spPr>
          <a:xfrm>
            <a:off x="3209550" y="3823253"/>
            <a:ext cx="2782800" cy="995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52" name="Google Shape;852;p138"/>
          <p:cNvSpPr txBox="1"/>
          <p:nvPr>
            <p:ph idx="5" type="subTitle"/>
          </p:nvPr>
        </p:nvSpPr>
        <p:spPr>
          <a:xfrm>
            <a:off x="3209550" y="3264450"/>
            <a:ext cx="2782800" cy="5589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53" name="Google Shape;853;p138"/>
          <p:cNvSpPr txBox="1"/>
          <p:nvPr>
            <p:ph idx="6" type="body"/>
          </p:nvPr>
        </p:nvSpPr>
        <p:spPr>
          <a:xfrm>
            <a:off x="6101600" y="3823253"/>
            <a:ext cx="2782800" cy="9957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854" name="Google Shape;854;p138"/>
          <p:cNvSpPr txBox="1"/>
          <p:nvPr>
            <p:ph idx="7" type="subTitle"/>
          </p:nvPr>
        </p:nvSpPr>
        <p:spPr>
          <a:xfrm>
            <a:off x="6101600" y="3264450"/>
            <a:ext cx="2782800" cy="558900"/>
          </a:xfrm>
          <a:prstGeom prst="rect">
            <a:avLst/>
          </a:prstGeom>
        </p:spPr>
        <p:txBody>
          <a:bodyPr anchorCtr="0" anchor="t" bIns="91425" lIns="91425" spcFirstLastPara="1" rIns="91425" wrap="square" tIns="91425">
            <a:noAutofit/>
          </a:bodyPr>
          <a:lstStyle>
            <a:lvl1pPr lvl="0">
              <a:spcBef>
                <a:spcPts val="0"/>
              </a:spcBef>
              <a:spcAft>
                <a:spcPts val="0"/>
              </a:spcAft>
              <a:buSzPts val="2200"/>
              <a:buNone/>
              <a:defRPr sz="2200"/>
            </a:lvl1pPr>
            <a:lvl2pPr lvl="1">
              <a:spcBef>
                <a:spcPts val="0"/>
              </a:spcBef>
              <a:spcAft>
                <a:spcPts val="0"/>
              </a:spcAft>
              <a:buSzPts val="2200"/>
              <a:buNone/>
              <a:defRPr sz="2200"/>
            </a:lvl2pPr>
            <a:lvl3pPr lvl="2">
              <a:spcBef>
                <a:spcPts val="0"/>
              </a:spcBef>
              <a:spcAft>
                <a:spcPts val="0"/>
              </a:spcAft>
              <a:buSzPts val="2200"/>
              <a:buNone/>
              <a:defRPr sz="2200"/>
            </a:lvl3pPr>
            <a:lvl4pPr lvl="3">
              <a:spcBef>
                <a:spcPts val="0"/>
              </a:spcBef>
              <a:spcAft>
                <a:spcPts val="0"/>
              </a:spcAft>
              <a:buSzPts val="2200"/>
              <a:buNone/>
              <a:defRPr sz="2200"/>
            </a:lvl4pPr>
            <a:lvl5pPr lvl="4">
              <a:spcBef>
                <a:spcPts val="0"/>
              </a:spcBef>
              <a:spcAft>
                <a:spcPts val="0"/>
              </a:spcAft>
              <a:buSzPts val="2200"/>
              <a:buNone/>
              <a:defRPr sz="2200"/>
            </a:lvl5pPr>
            <a:lvl6pPr lvl="5">
              <a:spcBef>
                <a:spcPts val="0"/>
              </a:spcBef>
              <a:spcAft>
                <a:spcPts val="0"/>
              </a:spcAft>
              <a:buSzPts val="2200"/>
              <a:buNone/>
              <a:defRPr sz="2200"/>
            </a:lvl6pPr>
            <a:lvl7pPr lvl="6">
              <a:spcBef>
                <a:spcPts val="0"/>
              </a:spcBef>
              <a:spcAft>
                <a:spcPts val="0"/>
              </a:spcAft>
              <a:buSzPts val="2200"/>
              <a:buNone/>
              <a:defRPr sz="2200"/>
            </a:lvl7pPr>
            <a:lvl8pPr lvl="7">
              <a:spcBef>
                <a:spcPts val="0"/>
              </a:spcBef>
              <a:spcAft>
                <a:spcPts val="0"/>
              </a:spcAft>
              <a:buSzPts val="2200"/>
              <a:buNone/>
              <a:defRPr sz="2200"/>
            </a:lvl8pPr>
            <a:lvl9pPr lvl="8">
              <a:spcBef>
                <a:spcPts val="0"/>
              </a:spcBef>
              <a:spcAft>
                <a:spcPts val="0"/>
              </a:spcAft>
              <a:buSzPts val="2200"/>
              <a:buNone/>
              <a:defRPr sz="2200"/>
            </a:lvl9pPr>
          </a:lstStyle>
          <a:p/>
        </p:txBody>
      </p:sp>
      <p:sp>
        <p:nvSpPr>
          <p:cNvPr id="855" name="Google Shape;855;p138"/>
          <p:cNvSpPr/>
          <p:nvPr>
            <p:ph idx="8" type="pic"/>
          </p:nvPr>
        </p:nvSpPr>
        <p:spPr>
          <a:xfrm>
            <a:off x="3209550" y="1701775"/>
            <a:ext cx="1473300" cy="1473300"/>
          </a:xfrm>
          <a:prstGeom prst="ellipse">
            <a:avLst/>
          </a:prstGeom>
          <a:noFill/>
          <a:ln>
            <a:noFill/>
          </a:ln>
        </p:spPr>
      </p:sp>
      <p:sp>
        <p:nvSpPr>
          <p:cNvPr id="856" name="Google Shape;856;p138"/>
          <p:cNvSpPr/>
          <p:nvPr>
            <p:ph idx="9" type="pic"/>
          </p:nvPr>
        </p:nvSpPr>
        <p:spPr>
          <a:xfrm>
            <a:off x="6101600" y="1701775"/>
            <a:ext cx="1473300" cy="1473300"/>
          </a:xfrm>
          <a:prstGeom prst="ellipse">
            <a:avLst/>
          </a:prstGeom>
          <a:noFill/>
          <a:ln>
            <a:noFill/>
          </a:ln>
        </p:spPr>
      </p:sp>
    </p:spTree>
  </p:cSld>
  <p:clrMapOvr>
    <a:masterClrMapping/>
  </p:clrMapOvr>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20_1_1">
    <p:bg>
      <p:bgPr>
        <a:solidFill>
          <a:schemeClr val="dk1"/>
        </a:solidFill>
      </p:bgPr>
    </p:bg>
    <p:spTree>
      <p:nvGrpSpPr>
        <p:cNvPr id="857" name="Shape 857"/>
        <p:cNvGrpSpPr/>
        <p:nvPr/>
      </p:nvGrpSpPr>
      <p:grpSpPr>
        <a:xfrm>
          <a:off x="0" y="0"/>
          <a:ext cx="0" cy="0"/>
          <a:chOff x="0" y="0"/>
          <a:chExt cx="0" cy="0"/>
        </a:xfrm>
      </p:grpSpPr>
      <p:sp>
        <p:nvSpPr>
          <p:cNvPr id="858" name="Google Shape;858;p139"/>
          <p:cNvSpPr/>
          <p:nvPr>
            <p:ph idx="2" type="pic"/>
          </p:nvPr>
        </p:nvSpPr>
        <p:spPr>
          <a:xfrm>
            <a:off x="0" y="0"/>
            <a:ext cx="9144000" cy="5143500"/>
          </a:xfrm>
          <a:prstGeom prst="roundRect">
            <a:avLst>
              <a:gd fmla="val 50000" name="adj"/>
            </a:avLst>
          </a:prstGeom>
          <a:noFill/>
          <a:ln>
            <a:noFill/>
          </a:ln>
        </p:spPr>
      </p:sp>
    </p:spTree>
  </p:cSld>
  <p:clrMapOvr>
    <a:masterClrMapping/>
  </p:clrMapOvr>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20_1_1_1">
    <p:bg>
      <p:bgPr>
        <a:solidFill>
          <a:schemeClr val="accent2"/>
        </a:solidFill>
      </p:bgPr>
    </p:bg>
    <p:spTree>
      <p:nvGrpSpPr>
        <p:cNvPr id="859" name="Shape 859"/>
        <p:cNvGrpSpPr/>
        <p:nvPr/>
      </p:nvGrpSpPr>
      <p:grpSpPr>
        <a:xfrm>
          <a:off x="0" y="0"/>
          <a:ext cx="0" cy="0"/>
          <a:chOff x="0" y="0"/>
          <a:chExt cx="0" cy="0"/>
        </a:xfrm>
      </p:grpSpPr>
      <p:sp>
        <p:nvSpPr>
          <p:cNvPr id="860" name="Google Shape;860;p140"/>
          <p:cNvSpPr txBox="1"/>
          <p:nvPr>
            <p:ph type="title"/>
          </p:nvPr>
        </p:nvSpPr>
        <p:spPr>
          <a:xfrm>
            <a:off x="190138" y="316672"/>
            <a:ext cx="5047500" cy="928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1"/>
              </a:buClr>
              <a:buSzPts val="4000"/>
              <a:buNone/>
              <a:defRPr sz="4000">
                <a:solidFill>
                  <a:schemeClr val="dk1"/>
                </a:solidFill>
              </a:defRPr>
            </a:lvl1pPr>
            <a:lvl2pPr lvl="1">
              <a:spcBef>
                <a:spcPts val="0"/>
              </a:spcBef>
              <a:spcAft>
                <a:spcPts val="0"/>
              </a:spcAft>
              <a:buClr>
                <a:schemeClr val="dk1"/>
              </a:buClr>
              <a:buSzPts val="7000"/>
              <a:buNone/>
              <a:defRPr>
                <a:solidFill>
                  <a:schemeClr val="dk1"/>
                </a:solidFill>
              </a:defRPr>
            </a:lvl2pPr>
            <a:lvl3pPr lvl="2">
              <a:spcBef>
                <a:spcPts val="0"/>
              </a:spcBef>
              <a:spcAft>
                <a:spcPts val="0"/>
              </a:spcAft>
              <a:buClr>
                <a:schemeClr val="dk1"/>
              </a:buClr>
              <a:buSzPts val="7000"/>
              <a:buNone/>
              <a:defRPr>
                <a:solidFill>
                  <a:schemeClr val="dk1"/>
                </a:solidFill>
              </a:defRPr>
            </a:lvl3pPr>
            <a:lvl4pPr lvl="3">
              <a:spcBef>
                <a:spcPts val="0"/>
              </a:spcBef>
              <a:spcAft>
                <a:spcPts val="0"/>
              </a:spcAft>
              <a:buClr>
                <a:schemeClr val="dk1"/>
              </a:buClr>
              <a:buSzPts val="7000"/>
              <a:buNone/>
              <a:defRPr>
                <a:solidFill>
                  <a:schemeClr val="dk1"/>
                </a:solidFill>
              </a:defRPr>
            </a:lvl4pPr>
            <a:lvl5pPr lvl="4">
              <a:spcBef>
                <a:spcPts val="0"/>
              </a:spcBef>
              <a:spcAft>
                <a:spcPts val="0"/>
              </a:spcAft>
              <a:buClr>
                <a:schemeClr val="dk1"/>
              </a:buClr>
              <a:buSzPts val="7000"/>
              <a:buNone/>
              <a:defRPr>
                <a:solidFill>
                  <a:schemeClr val="dk1"/>
                </a:solidFill>
              </a:defRPr>
            </a:lvl5pPr>
            <a:lvl6pPr lvl="5">
              <a:spcBef>
                <a:spcPts val="0"/>
              </a:spcBef>
              <a:spcAft>
                <a:spcPts val="0"/>
              </a:spcAft>
              <a:buClr>
                <a:schemeClr val="dk1"/>
              </a:buClr>
              <a:buSzPts val="7000"/>
              <a:buNone/>
              <a:defRPr>
                <a:solidFill>
                  <a:schemeClr val="dk1"/>
                </a:solidFill>
              </a:defRPr>
            </a:lvl6pPr>
            <a:lvl7pPr lvl="6">
              <a:spcBef>
                <a:spcPts val="0"/>
              </a:spcBef>
              <a:spcAft>
                <a:spcPts val="0"/>
              </a:spcAft>
              <a:buClr>
                <a:schemeClr val="dk1"/>
              </a:buClr>
              <a:buSzPts val="7000"/>
              <a:buNone/>
              <a:defRPr>
                <a:solidFill>
                  <a:schemeClr val="dk1"/>
                </a:solidFill>
              </a:defRPr>
            </a:lvl7pPr>
            <a:lvl8pPr lvl="7">
              <a:spcBef>
                <a:spcPts val="0"/>
              </a:spcBef>
              <a:spcAft>
                <a:spcPts val="0"/>
              </a:spcAft>
              <a:buClr>
                <a:schemeClr val="dk1"/>
              </a:buClr>
              <a:buSzPts val="7000"/>
              <a:buNone/>
              <a:defRPr>
                <a:solidFill>
                  <a:schemeClr val="dk1"/>
                </a:solidFill>
              </a:defRPr>
            </a:lvl8pPr>
            <a:lvl9pPr lvl="8">
              <a:spcBef>
                <a:spcPts val="0"/>
              </a:spcBef>
              <a:spcAft>
                <a:spcPts val="0"/>
              </a:spcAft>
              <a:buClr>
                <a:schemeClr val="dk1"/>
              </a:buClr>
              <a:buSzPts val="7000"/>
              <a:buNone/>
              <a:defRPr>
                <a:solidFill>
                  <a:schemeClr val="dk1"/>
                </a:solidFill>
              </a:defRPr>
            </a:lvl9pPr>
          </a:lstStyle>
          <a:p/>
        </p:txBody>
      </p:sp>
      <p:sp>
        <p:nvSpPr>
          <p:cNvPr id="861" name="Google Shape;861;p140"/>
          <p:cNvSpPr/>
          <p:nvPr>
            <p:ph idx="2" type="pic"/>
          </p:nvPr>
        </p:nvSpPr>
        <p:spPr>
          <a:xfrm>
            <a:off x="323400" y="1802850"/>
            <a:ext cx="2635800" cy="1482600"/>
          </a:xfrm>
          <a:prstGeom prst="roundRect">
            <a:avLst>
              <a:gd fmla="val 50000" name="adj"/>
            </a:avLst>
          </a:prstGeom>
          <a:noFill/>
          <a:ln>
            <a:noFill/>
          </a:ln>
        </p:spPr>
      </p:sp>
      <p:sp>
        <p:nvSpPr>
          <p:cNvPr id="862" name="Google Shape;862;p140"/>
          <p:cNvSpPr/>
          <p:nvPr>
            <p:ph idx="3" type="pic"/>
          </p:nvPr>
        </p:nvSpPr>
        <p:spPr>
          <a:xfrm>
            <a:off x="3034200" y="1802850"/>
            <a:ext cx="1482600" cy="1482600"/>
          </a:xfrm>
          <a:prstGeom prst="ellipse">
            <a:avLst/>
          </a:prstGeom>
          <a:noFill/>
          <a:ln>
            <a:noFill/>
          </a:ln>
        </p:spPr>
      </p:sp>
      <p:sp>
        <p:nvSpPr>
          <p:cNvPr id="863" name="Google Shape;863;p140"/>
          <p:cNvSpPr/>
          <p:nvPr>
            <p:ph idx="4" type="pic"/>
          </p:nvPr>
        </p:nvSpPr>
        <p:spPr>
          <a:xfrm>
            <a:off x="4591800" y="1802850"/>
            <a:ext cx="2635800" cy="1482600"/>
          </a:xfrm>
          <a:prstGeom prst="roundRect">
            <a:avLst>
              <a:gd fmla="val 50000" name="adj"/>
            </a:avLst>
          </a:prstGeom>
          <a:noFill/>
          <a:ln>
            <a:noFill/>
          </a:ln>
        </p:spPr>
      </p:sp>
      <p:sp>
        <p:nvSpPr>
          <p:cNvPr id="864" name="Google Shape;864;p140"/>
          <p:cNvSpPr/>
          <p:nvPr>
            <p:ph idx="5" type="pic"/>
          </p:nvPr>
        </p:nvSpPr>
        <p:spPr>
          <a:xfrm>
            <a:off x="7302600" y="1802850"/>
            <a:ext cx="1482600" cy="1482600"/>
          </a:xfrm>
          <a:prstGeom prst="ellipse">
            <a:avLst/>
          </a:prstGeom>
          <a:noFill/>
          <a:ln>
            <a:noFill/>
          </a:ln>
        </p:spPr>
      </p:sp>
      <p:sp>
        <p:nvSpPr>
          <p:cNvPr id="865" name="Google Shape;865;p140"/>
          <p:cNvSpPr/>
          <p:nvPr>
            <p:ph idx="6" type="pic"/>
          </p:nvPr>
        </p:nvSpPr>
        <p:spPr>
          <a:xfrm>
            <a:off x="323400" y="3435210"/>
            <a:ext cx="1399500" cy="1399500"/>
          </a:xfrm>
          <a:prstGeom prst="ellipse">
            <a:avLst/>
          </a:prstGeom>
          <a:noFill/>
          <a:ln>
            <a:noFill/>
          </a:ln>
        </p:spPr>
      </p:sp>
      <p:sp>
        <p:nvSpPr>
          <p:cNvPr id="866" name="Google Shape;866;p140"/>
          <p:cNvSpPr/>
          <p:nvPr>
            <p:ph idx="7" type="pic"/>
          </p:nvPr>
        </p:nvSpPr>
        <p:spPr>
          <a:xfrm>
            <a:off x="1793844" y="3435210"/>
            <a:ext cx="1965000" cy="1399500"/>
          </a:xfrm>
          <a:prstGeom prst="roundRect">
            <a:avLst>
              <a:gd fmla="val 50000" name="adj"/>
            </a:avLst>
          </a:prstGeom>
          <a:noFill/>
          <a:ln>
            <a:noFill/>
          </a:ln>
        </p:spPr>
      </p:sp>
      <p:sp>
        <p:nvSpPr>
          <p:cNvPr id="867" name="Google Shape;867;p140"/>
          <p:cNvSpPr/>
          <p:nvPr>
            <p:ph idx="8" type="pic"/>
          </p:nvPr>
        </p:nvSpPr>
        <p:spPr>
          <a:xfrm>
            <a:off x="3829582" y="3435210"/>
            <a:ext cx="1399500" cy="1399500"/>
          </a:xfrm>
          <a:prstGeom prst="ellipse">
            <a:avLst/>
          </a:prstGeom>
          <a:noFill/>
          <a:ln>
            <a:noFill/>
          </a:ln>
        </p:spPr>
      </p:sp>
      <p:sp>
        <p:nvSpPr>
          <p:cNvPr id="868" name="Google Shape;868;p140"/>
          <p:cNvSpPr/>
          <p:nvPr>
            <p:ph idx="9" type="pic"/>
          </p:nvPr>
        </p:nvSpPr>
        <p:spPr>
          <a:xfrm>
            <a:off x="5324949" y="3435210"/>
            <a:ext cx="1965000" cy="1399500"/>
          </a:xfrm>
          <a:prstGeom prst="roundRect">
            <a:avLst>
              <a:gd fmla="val 50000" name="adj"/>
            </a:avLst>
          </a:prstGeom>
          <a:noFill/>
          <a:ln>
            <a:noFill/>
          </a:ln>
        </p:spPr>
      </p:sp>
      <p:sp>
        <p:nvSpPr>
          <p:cNvPr id="869" name="Google Shape;869;p140"/>
          <p:cNvSpPr/>
          <p:nvPr>
            <p:ph idx="13" type="pic"/>
          </p:nvPr>
        </p:nvSpPr>
        <p:spPr>
          <a:xfrm>
            <a:off x="7385610" y="3435210"/>
            <a:ext cx="1399500" cy="1399500"/>
          </a:xfrm>
          <a:prstGeom prst="ellipse">
            <a:avLst/>
          </a:prstGeom>
          <a:noFill/>
          <a:ln>
            <a:noFill/>
          </a:ln>
        </p:spPr>
      </p:sp>
    </p:spTree>
  </p:cSld>
  <p:clrMapOvr>
    <a:masterClrMapping/>
  </p:clrMapOvr>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21">
    <p:spTree>
      <p:nvGrpSpPr>
        <p:cNvPr id="870" name="Shape 870"/>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AND_BODY_1">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TITLE_AND_TWO_COLUMNS_1_1">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ONLY_1">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1150" lvl="2" marL="1371600">
              <a:spcBef>
                <a:spcPts val="0"/>
              </a:spcBef>
              <a:spcAft>
                <a:spcPts val="0"/>
              </a:spcAft>
              <a:buClr>
                <a:schemeClr val="lt1"/>
              </a:buClr>
              <a:buSzPts val="1300"/>
              <a:buChar char="■"/>
              <a:defRPr>
                <a:solidFill>
                  <a:schemeClr val="lt1"/>
                </a:solidFill>
              </a:defRPr>
            </a:lvl3pPr>
            <a:lvl4pPr indent="-304800" lvl="3" marL="1828800">
              <a:spcBef>
                <a:spcPts val="0"/>
              </a:spcBef>
              <a:spcAft>
                <a:spcPts val="0"/>
              </a:spcAft>
              <a:buClr>
                <a:schemeClr val="lt1"/>
              </a:buClr>
              <a:buSzPts val="12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2100" lvl="5" marL="2743200">
              <a:spcBef>
                <a:spcPts val="0"/>
              </a:spcBef>
              <a:spcAft>
                <a:spcPts val="0"/>
              </a:spcAft>
              <a:buClr>
                <a:schemeClr val="lt1"/>
              </a:buClr>
              <a:buSzPts val="1000"/>
              <a:buChar char="■"/>
              <a:defRPr>
                <a:solidFill>
                  <a:schemeClr val="lt1"/>
                </a:solidFill>
              </a:defRPr>
            </a:lvl6pPr>
            <a:lvl7pPr indent="-285750" lvl="6" marL="3200400">
              <a:spcBef>
                <a:spcPts val="0"/>
              </a:spcBef>
              <a:spcAft>
                <a:spcPts val="0"/>
              </a:spcAft>
              <a:buClr>
                <a:schemeClr val="lt1"/>
              </a:buClr>
              <a:buSzPts val="9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3050" lvl="8" marL="4114800">
              <a:spcBef>
                <a:spcPts val="0"/>
              </a:spcBef>
              <a:spcAft>
                <a:spcPts val="0"/>
              </a:spcAft>
              <a:buClr>
                <a:schemeClr val="lt1"/>
              </a:buClr>
              <a:buSzPts val="700"/>
              <a:buChar char="■"/>
              <a:defRPr>
                <a:solidFill>
                  <a:schemeClr val="lt1"/>
                </a:solidFill>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_1">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5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_1">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23850" lvl="0" marL="457200" algn="ctr">
              <a:spcBef>
                <a:spcPts val="0"/>
              </a:spcBef>
              <a:spcAft>
                <a:spcPts val="0"/>
              </a:spcAft>
              <a:buSzPts val="1500"/>
              <a:buChar char="●"/>
              <a:defRPr/>
            </a:lvl1pPr>
            <a:lvl2pPr indent="-317500" lvl="1" marL="914400" algn="ctr">
              <a:spcBef>
                <a:spcPts val="0"/>
              </a:spcBef>
              <a:spcAft>
                <a:spcPts val="0"/>
              </a:spcAft>
              <a:buSzPts val="1400"/>
              <a:buChar char="○"/>
              <a:defRPr/>
            </a:lvl2pPr>
            <a:lvl3pPr indent="-311150" lvl="2" marL="1371600" algn="ctr">
              <a:spcBef>
                <a:spcPts val="0"/>
              </a:spcBef>
              <a:spcAft>
                <a:spcPts val="0"/>
              </a:spcAft>
              <a:buSzPts val="1300"/>
              <a:buChar char="■"/>
              <a:defRPr/>
            </a:lvl3pPr>
            <a:lvl4pPr indent="-304800" lvl="3" marL="1828800" algn="ctr">
              <a:spcBef>
                <a:spcPts val="0"/>
              </a:spcBef>
              <a:spcAft>
                <a:spcPts val="0"/>
              </a:spcAft>
              <a:buSzPts val="1200"/>
              <a:buChar char="●"/>
              <a:defRPr/>
            </a:lvl4pPr>
            <a:lvl5pPr indent="-298450" lvl="4" marL="2286000" algn="ctr">
              <a:spcBef>
                <a:spcPts val="0"/>
              </a:spcBef>
              <a:spcAft>
                <a:spcPts val="0"/>
              </a:spcAft>
              <a:buSzPts val="1100"/>
              <a:buChar char="○"/>
              <a:defRPr/>
            </a:lvl5pPr>
            <a:lvl6pPr indent="-292100" lvl="5" marL="2743200" algn="ctr">
              <a:spcBef>
                <a:spcPts val="0"/>
              </a:spcBef>
              <a:spcAft>
                <a:spcPts val="0"/>
              </a:spcAft>
              <a:buSzPts val="1000"/>
              <a:buChar char="■"/>
              <a:defRPr/>
            </a:lvl6pPr>
            <a:lvl7pPr indent="-285750" lvl="6" marL="3200400" algn="ctr">
              <a:spcBef>
                <a:spcPts val="0"/>
              </a:spcBef>
              <a:spcAft>
                <a:spcPts val="0"/>
              </a:spcAft>
              <a:buSzPts val="900"/>
              <a:buChar char="●"/>
              <a:defRPr/>
            </a:lvl7pPr>
            <a:lvl8pPr indent="-279400" lvl="7" marL="3657600" algn="ctr">
              <a:spcBef>
                <a:spcPts val="0"/>
              </a:spcBef>
              <a:spcAft>
                <a:spcPts val="0"/>
              </a:spcAft>
              <a:buSzPts val="800"/>
              <a:buChar char="○"/>
              <a:defRPr/>
            </a:lvl8pPr>
            <a:lvl9pPr indent="-273050" lvl="8" marL="4114800" algn="ctr">
              <a:spcBef>
                <a:spcPts val="0"/>
              </a:spcBef>
              <a:spcAft>
                <a:spcPts val="0"/>
              </a:spcAft>
              <a:buSzPts val="7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_2">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7_1">
    <p:spTree>
      <p:nvGrpSpPr>
        <p:cNvPr id="95" name="Shape 95"/>
        <p:cNvGrpSpPr/>
        <p:nvPr/>
      </p:nvGrpSpPr>
      <p:grpSpPr>
        <a:xfrm>
          <a:off x="0" y="0"/>
          <a:ext cx="0" cy="0"/>
          <a:chOff x="0" y="0"/>
          <a:chExt cx="0" cy="0"/>
        </a:xfrm>
      </p:grpSpPr>
      <p:sp>
        <p:nvSpPr>
          <p:cNvPr id="96" name="Google Shape;96;p25"/>
          <p:cNvSpPr txBox="1"/>
          <p:nvPr>
            <p:ph type="title"/>
          </p:nvPr>
        </p:nvSpPr>
        <p:spPr>
          <a:xfrm>
            <a:off x="677325" y="1832775"/>
            <a:ext cx="3217200" cy="14841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7" name="Google Shape;97;p25"/>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98" name="Google Shape;98;p25"/>
          <p:cNvSpPr txBox="1"/>
          <p:nvPr>
            <p:ph idx="1" type="subTitle"/>
          </p:nvPr>
        </p:nvSpPr>
        <p:spPr>
          <a:xfrm>
            <a:off x="4406650" y="39375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99" name="Google Shape;99;p25"/>
          <p:cNvSpPr txBox="1"/>
          <p:nvPr>
            <p:ph idx="2" type="subTitle"/>
          </p:nvPr>
        </p:nvSpPr>
        <p:spPr>
          <a:xfrm>
            <a:off x="4406650" y="115170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0" name="Google Shape;100;p25"/>
          <p:cNvSpPr txBox="1"/>
          <p:nvPr>
            <p:ph idx="3" type="subTitle"/>
          </p:nvPr>
        </p:nvSpPr>
        <p:spPr>
          <a:xfrm>
            <a:off x="4406650" y="342557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1" name="Google Shape;101;p25"/>
          <p:cNvSpPr txBox="1"/>
          <p:nvPr>
            <p:ph idx="4" type="subTitle"/>
          </p:nvPr>
        </p:nvSpPr>
        <p:spPr>
          <a:xfrm>
            <a:off x="4406650" y="1909660"/>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2" name="Google Shape;102;p25"/>
          <p:cNvSpPr txBox="1"/>
          <p:nvPr>
            <p:ph idx="5" type="subTitle"/>
          </p:nvPr>
        </p:nvSpPr>
        <p:spPr>
          <a:xfrm>
            <a:off x="4406650" y="418352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03" name="Google Shape;103;p25"/>
          <p:cNvSpPr txBox="1"/>
          <p:nvPr>
            <p:ph idx="6" type="subTitle"/>
          </p:nvPr>
        </p:nvSpPr>
        <p:spPr>
          <a:xfrm>
            <a:off x="4406650" y="2667615"/>
            <a:ext cx="44097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8_1">
    <p:spTree>
      <p:nvGrpSpPr>
        <p:cNvPr id="104" name="Shape 104"/>
        <p:cNvGrpSpPr/>
        <p:nvPr/>
      </p:nvGrpSpPr>
      <p:grpSpPr>
        <a:xfrm>
          <a:off x="0" y="0"/>
          <a:ext cx="0" cy="0"/>
          <a:chOff x="0" y="0"/>
          <a:chExt cx="0" cy="0"/>
        </a:xfrm>
      </p:grpSpPr>
      <p:sp>
        <p:nvSpPr>
          <p:cNvPr id="105" name="Google Shape;105;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6" name="Google Shape;106;p26"/>
          <p:cNvSpPr txBox="1"/>
          <p:nvPr>
            <p:ph idx="1" type="body"/>
          </p:nvPr>
        </p:nvSpPr>
        <p:spPr>
          <a:xfrm>
            <a:off x="311700" y="1152475"/>
            <a:ext cx="4473900" cy="34164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07" name="Google Shape;107;p26"/>
          <p:cNvSpPr/>
          <p:nvPr>
            <p:ph idx="2" type="pic"/>
          </p:nvPr>
        </p:nvSpPr>
        <p:spPr>
          <a:xfrm>
            <a:off x="4992024" y="1152775"/>
            <a:ext cx="3840300" cy="3416400"/>
          </a:xfrm>
          <a:prstGeom prst="rect">
            <a:avLst/>
          </a:prstGeom>
          <a:noFill/>
          <a:ln>
            <a:noFill/>
          </a:ln>
        </p:spPr>
      </p:sp>
      <p:sp>
        <p:nvSpPr>
          <p:cNvPr id="108" name="Google Shape;108;p26"/>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
    <p:spTree>
      <p:nvGrpSpPr>
        <p:cNvPr id="109" name="Shape 109"/>
        <p:cNvGrpSpPr/>
        <p:nvPr/>
      </p:nvGrpSpPr>
      <p:grpSpPr>
        <a:xfrm>
          <a:off x="0" y="0"/>
          <a:ext cx="0" cy="0"/>
          <a:chOff x="0" y="0"/>
          <a:chExt cx="0" cy="0"/>
        </a:xfrm>
      </p:grpSpPr>
      <p:sp>
        <p:nvSpPr>
          <p:cNvPr id="110" name="Google Shape;110;p27"/>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1" name="Google Shape;111;p27"/>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12" name="Google Shape;112;p27"/>
          <p:cNvSpPr txBox="1"/>
          <p:nvPr>
            <p:ph idx="1" type="body"/>
          </p:nvPr>
        </p:nvSpPr>
        <p:spPr>
          <a:xfrm>
            <a:off x="48315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3" name="Google Shape;113;p27"/>
          <p:cNvSpPr txBox="1"/>
          <p:nvPr>
            <p:ph idx="2" type="body"/>
          </p:nvPr>
        </p:nvSpPr>
        <p:spPr>
          <a:xfrm>
            <a:off x="5048000" y="2237788"/>
            <a:ext cx="36198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4" name="Google Shape;114;p27"/>
          <p:cNvSpPr txBox="1"/>
          <p:nvPr>
            <p:ph idx="3" type="subTitle"/>
          </p:nvPr>
        </p:nvSpPr>
        <p:spPr>
          <a:xfrm>
            <a:off x="48315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15" name="Google Shape;115;p27"/>
          <p:cNvSpPr txBox="1"/>
          <p:nvPr>
            <p:ph idx="4" type="subTitle"/>
          </p:nvPr>
        </p:nvSpPr>
        <p:spPr>
          <a:xfrm>
            <a:off x="5048000" y="1336161"/>
            <a:ext cx="3619800" cy="5427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2_2">
    <p:spTree>
      <p:nvGrpSpPr>
        <p:cNvPr id="116" name="Shape 116"/>
        <p:cNvGrpSpPr/>
        <p:nvPr/>
      </p:nvGrpSpPr>
      <p:grpSpPr>
        <a:xfrm>
          <a:off x="0" y="0"/>
          <a:ext cx="0" cy="0"/>
          <a:chOff x="0" y="0"/>
          <a:chExt cx="0" cy="0"/>
        </a:xfrm>
      </p:grpSpPr>
      <p:sp>
        <p:nvSpPr>
          <p:cNvPr id="117" name="Google Shape;117;p28"/>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18" name="Google Shape;118;p28"/>
          <p:cNvSpPr txBox="1"/>
          <p:nvPr>
            <p:ph idx="1" type="body"/>
          </p:nvPr>
        </p:nvSpPr>
        <p:spPr>
          <a:xfrm>
            <a:off x="4831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19" name="Google Shape;119;p28"/>
          <p:cNvSpPr txBox="1"/>
          <p:nvPr>
            <p:ph idx="2" type="body"/>
          </p:nvPr>
        </p:nvSpPr>
        <p:spPr>
          <a:xfrm>
            <a:off x="334772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0" name="Google Shape;120;p28"/>
          <p:cNvSpPr txBox="1"/>
          <p:nvPr>
            <p:ph idx="3" type="body"/>
          </p:nvPr>
        </p:nvSpPr>
        <p:spPr>
          <a:xfrm>
            <a:off x="6212275" y="2417500"/>
            <a:ext cx="2455500" cy="23736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SzPts val="1500"/>
              <a:buChar char="●"/>
              <a:defRPr/>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1" name="Google Shape;121;p28"/>
          <p:cNvSpPr txBox="1"/>
          <p:nvPr>
            <p:ph type="title"/>
          </p:nvPr>
        </p:nvSpPr>
        <p:spPr>
          <a:xfrm>
            <a:off x="483175"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22" name="Google Shape;122;p28"/>
          <p:cNvSpPr txBox="1"/>
          <p:nvPr>
            <p:ph idx="4" type="subTitle"/>
          </p:nvPr>
        </p:nvSpPr>
        <p:spPr>
          <a:xfrm>
            <a:off x="4831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3" name="Google Shape;123;p28"/>
          <p:cNvSpPr txBox="1"/>
          <p:nvPr>
            <p:ph idx="5" type="subTitle"/>
          </p:nvPr>
        </p:nvSpPr>
        <p:spPr>
          <a:xfrm>
            <a:off x="334772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24" name="Google Shape;124;p28"/>
          <p:cNvSpPr txBox="1"/>
          <p:nvPr>
            <p:ph idx="6" type="subTitle"/>
          </p:nvPr>
        </p:nvSpPr>
        <p:spPr>
          <a:xfrm>
            <a:off x="6212275" y="1336150"/>
            <a:ext cx="2455500" cy="7785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3_1">
    <p:spTree>
      <p:nvGrpSpPr>
        <p:cNvPr id="125" name="Shape 125"/>
        <p:cNvGrpSpPr/>
        <p:nvPr/>
      </p:nvGrpSpPr>
      <p:grpSpPr>
        <a:xfrm>
          <a:off x="0" y="0"/>
          <a:ext cx="0" cy="0"/>
          <a:chOff x="0" y="0"/>
          <a:chExt cx="0" cy="0"/>
        </a:xfrm>
      </p:grpSpPr>
      <p:sp>
        <p:nvSpPr>
          <p:cNvPr id="126" name="Google Shape;126;p29"/>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7" name="Google Shape;127;p29"/>
          <p:cNvSpPr txBox="1"/>
          <p:nvPr>
            <p:ph idx="1" type="body"/>
          </p:nvPr>
        </p:nvSpPr>
        <p:spPr>
          <a:xfrm>
            <a:off x="366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8" name="Google Shape;128;p29"/>
          <p:cNvSpPr txBox="1"/>
          <p:nvPr>
            <p:ph idx="2" type="body"/>
          </p:nvPr>
        </p:nvSpPr>
        <p:spPr>
          <a:xfrm>
            <a:off x="4938725" y="1759093"/>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29" name="Google Shape;129;p29"/>
          <p:cNvSpPr txBox="1"/>
          <p:nvPr>
            <p:ph idx="3" type="body"/>
          </p:nvPr>
        </p:nvSpPr>
        <p:spPr>
          <a:xfrm>
            <a:off x="366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30" name="Google Shape;130;p29"/>
          <p:cNvSpPr txBox="1"/>
          <p:nvPr>
            <p:ph idx="4" type="body"/>
          </p:nvPr>
        </p:nvSpPr>
        <p:spPr>
          <a:xfrm>
            <a:off x="4938750" y="3648575"/>
            <a:ext cx="3838500" cy="11385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a:lvl2pPr>
            <a:lvl3pPr indent="-311150" lvl="2" marL="1371600">
              <a:spcBef>
                <a:spcPts val="0"/>
              </a:spcBef>
              <a:spcAft>
                <a:spcPts val="0"/>
              </a:spcAft>
              <a:buSzPts val="1300"/>
              <a:buChar char="■"/>
              <a:defRPr/>
            </a:lvl3pPr>
            <a:lvl4pPr indent="-304800" lvl="3" marL="1828800">
              <a:spcBef>
                <a:spcPts val="0"/>
              </a:spcBef>
              <a:spcAft>
                <a:spcPts val="0"/>
              </a:spcAft>
              <a:buSzPts val="1200"/>
              <a:buChar char="●"/>
              <a:defRPr/>
            </a:lvl4pPr>
            <a:lvl5pPr indent="-298450" lvl="4" marL="2286000">
              <a:spcBef>
                <a:spcPts val="0"/>
              </a:spcBef>
              <a:spcAft>
                <a:spcPts val="0"/>
              </a:spcAft>
              <a:buSzPts val="1100"/>
              <a:buChar char="○"/>
              <a:defRPr/>
            </a:lvl5pPr>
            <a:lvl6pPr indent="-292100" lvl="5" marL="2743200">
              <a:spcBef>
                <a:spcPts val="0"/>
              </a:spcBef>
              <a:spcAft>
                <a:spcPts val="0"/>
              </a:spcAft>
              <a:buSzPts val="1000"/>
              <a:buChar char="■"/>
              <a:defRPr/>
            </a:lvl6pPr>
            <a:lvl7pPr indent="-285750" lvl="6" marL="3200400">
              <a:spcBef>
                <a:spcPts val="0"/>
              </a:spcBef>
              <a:spcAft>
                <a:spcPts val="0"/>
              </a:spcAft>
              <a:buSzPts val="900"/>
              <a:buChar char="●"/>
              <a:defRPr/>
            </a:lvl7pPr>
            <a:lvl8pPr indent="-279400" lvl="7" marL="3657600">
              <a:spcBef>
                <a:spcPts val="0"/>
              </a:spcBef>
              <a:spcAft>
                <a:spcPts val="0"/>
              </a:spcAft>
              <a:buSzPts val="800"/>
              <a:buChar char="○"/>
              <a:defRPr/>
            </a:lvl8pPr>
            <a:lvl9pPr indent="-273050" lvl="8" marL="4114800">
              <a:spcBef>
                <a:spcPts val="0"/>
              </a:spcBef>
              <a:spcAft>
                <a:spcPts val="0"/>
              </a:spcAft>
              <a:buSzPts val="700"/>
              <a:buChar char="■"/>
              <a:defRPr/>
            </a:lvl9pPr>
          </a:lstStyle>
          <a:p/>
        </p:txBody>
      </p:sp>
      <p:sp>
        <p:nvSpPr>
          <p:cNvPr id="131" name="Google Shape;131;p29"/>
          <p:cNvSpPr txBox="1"/>
          <p:nvPr>
            <p:ph type="title"/>
          </p:nvPr>
        </p:nvSpPr>
        <p:spPr>
          <a:xfrm>
            <a:off x="366750" y="450025"/>
            <a:ext cx="8184600" cy="758100"/>
          </a:xfrm>
          <a:prstGeom prst="rect">
            <a:avLst/>
          </a:prstGeom>
        </p:spPr>
        <p:txBody>
          <a:bodyPr anchorCtr="0" anchor="ctr" bIns="91425" lIns="91425" spcFirstLastPara="1" rIns="91425" wrap="square" tIns="91425">
            <a:no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132" name="Google Shape;132;p29"/>
          <p:cNvSpPr txBox="1"/>
          <p:nvPr>
            <p:ph idx="5" type="subTitle"/>
          </p:nvPr>
        </p:nvSpPr>
        <p:spPr>
          <a:xfrm>
            <a:off x="366763"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3" name="Google Shape;133;p29"/>
          <p:cNvSpPr txBox="1"/>
          <p:nvPr>
            <p:ph idx="6" type="subTitle"/>
          </p:nvPr>
        </p:nvSpPr>
        <p:spPr>
          <a:xfrm>
            <a:off x="4938738" y="1277907"/>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4" name="Google Shape;134;p29"/>
          <p:cNvSpPr txBox="1"/>
          <p:nvPr>
            <p:ph idx="7" type="subTitle"/>
          </p:nvPr>
        </p:nvSpPr>
        <p:spPr>
          <a:xfrm>
            <a:off x="4938761"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135" name="Google Shape;135;p29"/>
          <p:cNvSpPr txBox="1"/>
          <p:nvPr>
            <p:ph idx="8" type="subTitle"/>
          </p:nvPr>
        </p:nvSpPr>
        <p:spPr>
          <a:xfrm>
            <a:off x="366750" y="3167363"/>
            <a:ext cx="3838500" cy="481200"/>
          </a:xfrm>
          <a:prstGeom prst="rect">
            <a:avLst/>
          </a:prstGeom>
        </p:spPr>
        <p:txBody>
          <a:bodyPr anchorCtr="0" anchor="t" bIns="91425" lIns="91425" spcFirstLastPara="1" rIns="91425" wrap="square" tIns="91425">
            <a:no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ONLY_1_1">
    <p:spTree>
      <p:nvGrpSpPr>
        <p:cNvPr id="136" name="Shape 136"/>
        <p:cNvGrpSpPr/>
        <p:nvPr/>
      </p:nvGrpSpPr>
      <p:grpSpPr>
        <a:xfrm>
          <a:off x="0" y="0"/>
          <a:ext cx="0" cy="0"/>
          <a:chOff x="0" y="0"/>
          <a:chExt cx="0" cy="0"/>
        </a:xfrm>
      </p:grpSpPr>
      <p:sp>
        <p:nvSpPr>
          <p:cNvPr id="137" name="Google Shape;137;p30"/>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8" name="Google Shape;138;p30"/>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39" name="Google Shape;139;p30"/>
          <p:cNvSpPr/>
          <p:nvPr>
            <p:ph idx="2" type="pic"/>
          </p:nvPr>
        </p:nvSpPr>
        <p:spPr>
          <a:xfrm>
            <a:off x="311700" y="1170425"/>
            <a:ext cx="8520600" cy="3492900"/>
          </a:xfrm>
          <a:prstGeom prst="rect">
            <a:avLst/>
          </a:prstGeom>
          <a:no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
    <p:spTree>
      <p:nvGrpSpPr>
        <p:cNvPr id="140" name="Shape 140"/>
        <p:cNvGrpSpPr/>
        <p:nvPr/>
      </p:nvGrpSpPr>
      <p:grpSpPr>
        <a:xfrm>
          <a:off x="0" y="0"/>
          <a:ext cx="0" cy="0"/>
          <a:chOff x="0" y="0"/>
          <a:chExt cx="0" cy="0"/>
        </a:xfrm>
      </p:grpSpPr>
      <p:sp>
        <p:nvSpPr>
          <p:cNvPr id="141" name="Google Shape;141;p31"/>
          <p:cNvSpPr txBox="1"/>
          <p:nvPr>
            <p:ph idx="1" type="body"/>
          </p:nvPr>
        </p:nvSpPr>
        <p:spPr>
          <a:xfrm>
            <a:off x="311700"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2" name="Google Shape;142;p31"/>
          <p:cNvSpPr/>
          <p:nvPr>
            <p:ph idx="2" type="pic"/>
          </p:nvPr>
        </p:nvSpPr>
        <p:spPr>
          <a:xfrm>
            <a:off x="4804825" y="1133300"/>
            <a:ext cx="4027500" cy="2392800"/>
          </a:xfrm>
          <a:prstGeom prst="rect">
            <a:avLst/>
          </a:prstGeom>
          <a:noFill/>
          <a:ln>
            <a:noFill/>
          </a:ln>
        </p:spPr>
      </p:sp>
      <p:sp>
        <p:nvSpPr>
          <p:cNvPr id="143" name="Google Shape;143;p31"/>
          <p:cNvSpPr/>
          <p:nvPr>
            <p:ph idx="3" type="pic"/>
          </p:nvPr>
        </p:nvSpPr>
        <p:spPr>
          <a:xfrm>
            <a:off x="311725" y="1133300"/>
            <a:ext cx="4027500" cy="2392800"/>
          </a:xfrm>
          <a:prstGeom prst="rect">
            <a:avLst/>
          </a:prstGeom>
          <a:noFill/>
          <a:ln>
            <a:noFill/>
          </a:ln>
        </p:spPr>
      </p:sp>
      <p:sp>
        <p:nvSpPr>
          <p:cNvPr id="144" name="Google Shape;144;p31"/>
          <p:cNvSpPr txBox="1"/>
          <p:nvPr>
            <p:ph idx="4" type="body"/>
          </p:nvPr>
        </p:nvSpPr>
        <p:spPr>
          <a:xfrm>
            <a:off x="4804825" y="4080225"/>
            <a:ext cx="4027500" cy="9261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45" name="Google Shape;145;p31"/>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46" name="Google Shape;146;p3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 name="Google Shape;147;p31"/>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48" name="Google Shape;148;p31"/>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
    <p:spTree>
      <p:nvGrpSpPr>
        <p:cNvPr id="149" name="Shape 149"/>
        <p:cNvGrpSpPr/>
        <p:nvPr/>
      </p:nvGrpSpPr>
      <p:grpSpPr>
        <a:xfrm>
          <a:off x="0" y="0"/>
          <a:ext cx="0" cy="0"/>
          <a:chOff x="0" y="0"/>
          <a:chExt cx="0" cy="0"/>
        </a:xfrm>
      </p:grpSpPr>
      <p:sp>
        <p:nvSpPr>
          <p:cNvPr id="150" name="Google Shape;150;p32"/>
          <p:cNvSpPr txBox="1"/>
          <p:nvPr>
            <p:ph idx="1" type="body"/>
          </p:nvPr>
        </p:nvSpPr>
        <p:spPr>
          <a:xfrm>
            <a:off x="31170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1" name="Google Shape;151;p32"/>
          <p:cNvSpPr/>
          <p:nvPr>
            <p:ph idx="2" type="pic"/>
          </p:nvPr>
        </p:nvSpPr>
        <p:spPr>
          <a:xfrm>
            <a:off x="6205225" y="1128325"/>
            <a:ext cx="2627100" cy="2273100"/>
          </a:xfrm>
          <a:prstGeom prst="rect">
            <a:avLst/>
          </a:prstGeom>
          <a:noFill/>
          <a:ln>
            <a:noFill/>
          </a:ln>
        </p:spPr>
      </p:sp>
      <p:sp>
        <p:nvSpPr>
          <p:cNvPr id="152" name="Google Shape;152;p32"/>
          <p:cNvSpPr/>
          <p:nvPr>
            <p:ph idx="3" type="pic"/>
          </p:nvPr>
        </p:nvSpPr>
        <p:spPr>
          <a:xfrm>
            <a:off x="311725" y="1128325"/>
            <a:ext cx="2627100" cy="2273100"/>
          </a:xfrm>
          <a:prstGeom prst="rect">
            <a:avLst/>
          </a:prstGeom>
          <a:noFill/>
          <a:ln>
            <a:noFill/>
          </a:ln>
        </p:spPr>
      </p:sp>
      <p:sp>
        <p:nvSpPr>
          <p:cNvPr id="153" name="Google Shape;153;p32"/>
          <p:cNvSpPr txBox="1"/>
          <p:nvPr>
            <p:ph idx="4" type="body"/>
          </p:nvPr>
        </p:nvSpPr>
        <p:spPr>
          <a:xfrm>
            <a:off x="6205225"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4" name="Google Shape;154;p32"/>
          <p:cNvSpPr/>
          <p:nvPr>
            <p:ph idx="5" type="pic"/>
          </p:nvPr>
        </p:nvSpPr>
        <p:spPr>
          <a:xfrm>
            <a:off x="3255250" y="1128325"/>
            <a:ext cx="2627100" cy="2273100"/>
          </a:xfrm>
          <a:prstGeom prst="rect">
            <a:avLst/>
          </a:prstGeom>
          <a:noFill/>
          <a:ln>
            <a:noFill/>
          </a:ln>
        </p:spPr>
      </p:sp>
      <p:sp>
        <p:nvSpPr>
          <p:cNvPr id="155" name="Google Shape;155;p32"/>
          <p:cNvSpPr txBox="1"/>
          <p:nvPr>
            <p:ph idx="6" type="body"/>
          </p:nvPr>
        </p:nvSpPr>
        <p:spPr>
          <a:xfrm>
            <a:off x="3255250" y="3911700"/>
            <a:ext cx="2627100" cy="1018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156" name="Google Shape;156;p32"/>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57" name="Google Shape;157;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8" name="Google Shape;158;p32"/>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59" name="Google Shape;159;p32"/>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160" name="Google Shape;160;p32"/>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5_1">
    <p:spTree>
      <p:nvGrpSpPr>
        <p:cNvPr id="161" name="Shape 161"/>
        <p:cNvGrpSpPr/>
        <p:nvPr/>
      </p:nvGrpSpPr>
      <p:grpSpPr>
        <a:xfrm>
          <a:off x="0" y="0"/>
          <a:ext cx="0" cy="0"/>
          <a:chOff x="0" y="0"/>
          <a:chExt cx="0" cy="0"/>
        </a:xfrm>
      </p:grpSpPr>
      <p:sp>
        <p:nvSpPr>
          <p:cNvPr id="162" name="Google Shape;162;p33"/>
          <p:cNvSpPr/>
          <p:nvPr>
            <p:ph idx="2" type="pic"/>
          </p:nvPr>
        </p:nvSpPr>
        <p:spPr>
          <a:xfrm>
            <a:off x="311700" y="445025"/>
            <a:ext cx="8520600" cy="4218300"/>
          </a:xfrm>
          <a:prstGeom prst="rect">
            <a:avLst/>
          </a:prstGeom>
          <a:noFill/>
          <a:ln>
            <a:noFill/>
          </a:ln>
        </p:spPr>
      </p:sp>
      <p:sp>
        <p:nvSpPr>
          <p:cNvPr id="163" name="Google Shape;163;p33"/>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6_1">
    <p:spTree>
      <p:nvGrpSpPr>
        <p:cNvPr id="164" name="Shape 164"/>
        <p:cNvGrpSpPr/>
        <p:nvPr/>
      </p:nvGrpSpPr>
      <p:grpSpPr>
        <a:xfrm>
          <a:off x="0" y="0"/>
          <a:ext cx="0" cy="0"/>
          <a:chOff x="0" y="0"/>
          <a:chExt cx="0" cy="0"/>
        </a:xfrm>
      </p:grpSpPr>
      <p:sp>
        <p:nvSpPr>
          <p:cNvPr id="165" name="Google Shape;165;p34"/>
          <p:cNvSpPr txBox="1"/>
          <p:nvPr>
            <p:ph idx="12" type="sldNum"/>
          </p:nvPr>
        </p:nvSpPr>
        <p:spPr>
          <a:xfrm>
            <a:off x="8472458" y="4663217"/>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66" name="Google Shape;166;p34"/>
          <p:cNvSpPr/>
          <p:nvPr>
            <p:ph idx="2" type="pic"/>
          </p:nvPr>
        </p:nvSpPr>
        <p:spPr>
          <a:xfrm>
            <a:off x="3389600" y="118913"/>
            <a:ext cx="1643700" cy="1535100"/>
          </a:xfrm>
          <a:prstGeom prst="rect">
            <a:avLst/>
          </a:prstGeom>
          <a:noFill/>
          <a:ln>
            <a:noFill/>
          </a:ln>
        </p:spPr>
      </p:sp>
      <p:sp>
        <p:nvSpPr>
          <p:cNvPr id="167" name="Google Shape;167;p34"/>
          <p:cNvSpPr/>
          <p:nvPr>
            <p:ph idx="3" type="pic"/>
          </p:nvPr>
        </p:nvSpPr>
        <p:spPr>
          <a:xfrm>
            <a:off x="5195935" y="118913"/>
            <a:ext cx="1643700" cy="1535100"/>
          </a:xfrm>
          <a:prstGeom prst="rect">
            <a:avLst/>
          </a:prstGeom>
          <a:noFill/>
          <a:ln>
            <a:noFill/>
          </a:ln>
        </p:spPr>
      </p:sp>
      <p:sp>
        <p:nvSpPr>
          <p:cNvPr id="168" name="Google Shape;168;p34"/>
          <p:cNvSpPr/>
          <p:nvPr>
            <p:ph idx="4" type="pic"/>
          </p:nvPr>
        </p:nvSpPr>
        <p:spPr>
          <a:xfrm>
            <a:off x="7002270" y="118913"/>
            <a:ext cx="1643700" cy="1535100"/>
          </a:xfrm>
          <a:prstGeom prst="rect">
            <a:avLst/>
          </a:prstGeom>
          <a:noFill/>
          <a:ln>
            <a:noFill/>
          </a:ln>
        </p:spPr>
      </p:sp>
      <p:sp>
        <p:nvSpPr>
          <p:cNvPr id="169" name="Google Shape;169;p34"/>
          <p:cNvSpPr/>
          <p:nvPr>
            <p:ph idx="5" type="pic"/>
          </p:nvPr>
        </p:nvSpPr>
        <p:spPr>
          <a:xfrm>
            <a:off x="3389588" y="1804212"/>
            <a:ext cx="1643700" cy="1535100"/>
          </a:xfrm>
          <a:prstGeom prst="rect">
            <a:avLst/>
          </a:prstGeom>
          <a:noFill/>
          <a:ln>
            <a:noFill/>
          </a:ln>
        </p:spPr>
      </p:sp>
      <p:sp>
        <p:nvSpPr>
          <p:cNvPr id="170" name="Google Shape;170;p34"/>
          <p:cNvSpPr/>
          <p:nvPr>
            <p:ph idx="6" type="pic"/>
          </p:nvPr>
        </p:nvSpPr>
        <p:spPr>
          <a:xfrm>
            <a:off x="5195922" y="1804212"/>
            <a:ext cx="1643700" cy="1535100"/>
          </a:xfrm>
          <a:prstGeom prst="rect">
            <a:avLst/>
          </a:prstGeom>
          <a:noFill/>
          <a:ln>
            <a:noFill/>
          </a:ln>
        </p:spPr>
      </p:sp>
      <p:sp>
        <p:nvSpPr>
          <p:cNvPr id="171" name="Google Shape;171;p34"/>
          <p:cNvSpPr/>
          <p:nvPr>
            <p:ph idx="7" type="pic"/>
          </p:nvPr>
        </p:nvSpPr>
        <p:spPr>
          <a:xfrm>
            <a:off x="7002257" y="1804212"/>
            <a:ext cx="1643700" cy="1535100"/>
          </a:xfrm>
          <a:prstGeom prst="rect">
            <a:avLst/>
          </a:prstGeom>
          <a:noFill/>
          <a:ln>
            <a:noFill/>
          </a:ln>
        </p:spPr>
      </p:sp>
      <p:sp>
        <p:nvSpPr>
          <p:cNvPr id="172" name="Google Shape;172;p34"/>
          <p:cNvSpPr txBox="1"/>
          <p:nvPr>
            <p:ph type="title"/>
          </p:nvPr>
        </p:nvSpPr>
        <p:spPr>
          <a:xfrm>
            <a:off x="351550" y="445025"/>
            <a:ext cx="2596800" cy="1706400"/>
          </a:xfrm>
          <a:prstGeom prst="rect">
            <a:avLst/>
          </a:prstGeom>
        </p:spPr>
        <p:txBody>
          <a:bodyPr anchorCtr="0" anchor="t" bIns="91425" lIns="91425" spcFirstLastPara="1" rIns="91425" wrap="square" tIns="91425">
            <a:spAutoFit/>
          </a:bodyPr>
          <a:lstStyle>
            <a:lvl1pPr lvl="0">
              <a:spcBef>
                <a:spcPts val="0"/>
              </a:spcBef>
              <a:spcAft>
                <a:spcPts val="0"/>
              </a:spcAft>
              <a:buSzPts val="36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3" name="Google Shape;173;p34"/>
          <p:cNvSpPr/>
          <p:nvPr>
            <p:ph idx="8" type="pic"/>
          </p:nvPr>
        </p:nvSpPr>
        <p:spPr>
          <a:xfrm>
            <a:off x="3389588" y="3489487"/>
            <a:ext cx="1643700" cy="1535100"/>
          </a:xfrm>
          <a:prstGeom prst="rect">
            <a:avLst/>
          </a:prstGeom>
          <a:noFill/>
          <a:ln>
            <a:noFill/>
          </a:ln>
        </p:spPr>
      </p:sp>
      <p:sp>
        <p:nvSpPr>
          <p:cNvPr id="174" name="Google Shape;174;p34"/>
          <p:cNvSpPr/>
          <p:nvPr>
            <p:ph idx="9" type="pic"/>
          </p:nvPr>
        </p:nvSpPr>
        <p:spPr>
          <a:xfrm>
            <a:off x="5195922" y="3489487"/>
            <a:ext cx="1643700" cy="1535100"/>
          </a:xfrm>
          <a:prstGeom prst="rect">
            <a:avLst/>
          </a:prstGeom>
          <a:noFill/>
          <a:ln>
            <a:noFill/>
          </a:ln>
        </p:spPr>
      </p:sp>
      <p:sp>
        <p:nvSpPr>
          <p:cNvPr id="175" name="Google Shape;175;p34"/>
          <p:cNvSpPr/>
          <p:nvPr>
            <p:ph idx="13" type="pic"/>
          </p:nvPr>
        </p:nvSpPr>
        <p:spPr>
          <a:xfrm>
            <a:off x="7002257" y="3489487"/>
            <a:ext cx="1643700" cy="1535100"/>
          </a:xfrm>
          <a:prstGeom prst="rect">
            <a:avLst/>
          </a:prstGeom>
          <a:noFill/>
          <a:ln>
            <a:noFill/>
          </a:ln>
        </p:spPr>
      </p:sp>
    </p:spTree>
  </p:cSld>
  <p:clrMapOvr>
    <a:masterClrMapping/>
  </p:clrMapOvr>
  <p:extLst>
    <p:ext uri="{DCECCB84-F9BA-43D5-87BE-67443E8EF086}">
      <p15:sldGuideLst>
        <p15:guide id="1" pos="5564">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BLANK_1">
    <p:spTree>
      <p:nvGrpSpPr>
        <p:cNvPr id="176" name="Shape 176"/>
        <p:cNvGrpSpPr/>
        <p:nvPr/>
      </p:nvGrpSpPr>
      <p:grpSpPr>
        <a:xfrm>
          <a:off x="0" y="0"/>
          <a:ext cx="0" cy="0"/>
          <a:chOff x="0" y="0"/>
          <a:chExt cx="0" cy="0"/>
        </a:xfrm>
      </p:grpSpPr>
      <p:sp>
        <p:nvSpPr>
          <p:cNvPr id="177" name="Google Shape;177;p35"/>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178" name="Google Shape;178;p35"/>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4"/>
              </a:buClr>
              <a:buSzPts val="12800"/>
              <a:buNone/>
              <a:defRPr sz="12800">
                <a:solidFill>
                  <a:schemeClr val="accent4"/>
                </a:solidFill>
              </a:defRPr>
            </a:lvl1pPr>
            <a:lvl2pPr lvl="1"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2pPr>
            <a:lvl3pPr lvl="2"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3pPr>
            <a:lvl4pPr lvl="3"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4pPr>
            <a:lvl5pPr lvl="4"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5pPr>
            <a:lvl6pPr lvl="5"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6pPr>
            <a:lvl7pPr lvl="6"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7pPr>
            <a:lvl8pPr lvl="7"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8pPr>
            <a:lvl9pPr lvl="8" algn="ctr">
              <a:spcBef>
                <a:spcPts val="0"/>
              </a:spcBef>
              <a:spcAft>
                <a:spcPts val="0"/>
              </a:spcAft>
              <a:buClr>
                <a:schemeClr val="accent3"/>
              </a:buClr>
              <a:buSzPts val="12800"/>
              <a:buNone/>
              <a:defRPr sz="12800">
                <a:solidFill>
                  <a:schemeClr val="accent3"/>
                </a:solidFill>
                <a:latin typeface="Barlow Light"/>
                <a:ea typeface="Barlow Light"/>
                <a:cs typeface="Barlow Light"/>
                <a:sym typeface="Barlow Light"/>
              </a:defRPr>
            </a:lvl9pPr>
          </a:lstStyle>
          <a:p/>
        </p:txBody>
      </p:sp>
      <p:sp>
        <p:nvSpPr>
          <p:cNvPr id="179" name="Google Shape;179;p3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7">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secHead">
  <p:cSld name="SECTION_HEADER">
    <p:spTree>
      <p:nvGrpSpPr>
        <p:cNvPr id="180" name="Shape 180"/>
        <p:cNvGrpSpPr/>
        <p:nvPr/>
      </p:nvGrpSpPr>
      <p:grpSpPr>
        <a:xfrm>
          <a:off x="0" y="0"/>
          <a:ext cx="0" cy="0"/>
          <a:chOff x="0" y="0"/>
          <a:chExt cx="0" cy="0"/>
        </a:xfrm>
      </p:grpSpPr>
      <p:sp>
        <p:nvSpPr>
          <p:cNvPr id="181" name="Google Shape;181;p36"/>
          <p:cNvSpPr txBox="1"/>
          <p:nvPr>
            <p:ph type="title"/>
          </p:nvPr>
        </p:nvSpPr>
        <p:spPr>
          <a:xfrm>
            <a:off x="632850" y="1124700"/>
            <a:ext cx="7878300" cy="17415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1"/>
              </a:buClr>
              <a:buSzPts val="5400"/>
              <a:buFont typeface="Hepta Slab"/>
              <a:buNone/>
              <a:defRPr sz="54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82" name="Google Shape;182;p36"/>
          <p:cNvSpPr txBox="1"/>
          <p:nvPr>
            <p:ph idx="1" type="body"/>
          </p:nvPr>
        </p:nvSpPr>
        <p:spPr>
          <a:xfrm>
            <a:off x="4064100" y="4335200"/>
            <a:ext cx="1015800" cy="266100"/>
          </a:xfrm>
          <a:prstGeom prst="rect">
            <a:avLst/>
          </a:prstGeom>
          <a:ln cap="flat" cmpd="sng" w="9525">
            <a:solidFill>
              <a:schemeClr val="dk1"/>
            </a:solidFill>
            <a:prstDash val="solid"/>
            <a:round/>
            <a:headEnd len="sm" w="sm" type="none"/>
            <a:tailEnd len="sm" w="sm" type="none"/>
          </a:ln>
        </p:spPr>
        <p:txBody>
          <a:bodyPr anchorCtr="0" anchor="ctr" bIns="0" lIns="0" spcFirstLastPara="1" rIns="0" wrap="square" tIns="0">
            <a:no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183" name="Google Shape;183;p36"/>
          <p:cNvSpPr txBox="1"/>
          <p:nvPr>
            <p:ph idx="2" type="subTitle"/>
          </p:nvPr>
        </p:nvSpPr>
        <p:spPr>
          <a:xfrm>
            <a:off x="2857500" y="2902000"/>
            <a:ext cx="3765600" cy="9348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2600"/>
              <a:buNone/>
              <a:defRPr sz="2600">
                <a:solidFill>
                  <a:schemeClr val="dk2"/>
                </a:solidFill>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184" name="Google Shape;184;p36"/>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 Content" type="tx">
  <p:cSld name="TITLE_AND_BODY">
    <p:bg>
      <p:bgPr>
        <a:solidFill>
          <a:schemeClr val="accent4"/>
        </a:solidFill>
      </p:bgPr>
    </p:bg>
    <p:spTree>
      <p:nvGrpSpPr>
        <p:cNvPr id="185" name="Shape 185"/>
        <p:cNvGrpSpPr/>
        <p:nvPr/>
      </p:nvGrpSpPr>
      <p:grpSpPr>
        <a:xfrm>
          <a:off x="0" y="0"/>
          <a:ext cx="0" cy="0"/>
          <a:chOff x="0" y="0"/>
          <a:chExt cx="0" cy="0"/>
        </a:xfrm>
      </p:grpSpPr>
      <p:sp>
        <p:nvSpPr>
          <p:cNvPr id="186" name="Google Shape;186;p37"/>
          <p:cNvSpPr txBox="1"/>
          <p:nvPr>
            <p:ph idx="1" type="subTitle"/>
          </p:nvPr>
        </p:nvSpPr>
        <p:spPr>
          <a:xfrm>
            <a:off x="475075" y="309225"/>
            <a:ext cx="3655200" cy="3576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2pPr>
            <a:lvl3pPr lvl="2">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3pPr>
            <a:lvl4pPr lvl="3">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4pPr>
            <a:lvl5pPr lvl="4">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5pPr>
            <a:lvl6pPr lvl="5">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6pPr>
            <a:lvl7pPr lvl="6">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7pPr>
            <a:lvl8pPr lvl="7">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8pPr>
            <a:lvl9pPr lvl="8">
              <a:spcBef>
                <a:spcPts val="0"/>
              </a:spcBef>
              <a:spcAft>
                <a:spcPts val="0"/>
              </a:spcAft>
              <a:buClr>
                <a:schemeClr val="accent3"/>
              </a:buClr>
              <a:buSzPts val="1400"/>
              <a:buNone/>
              <a:defRPr>
                <a:solidFill>
                  <a:schemeClr val="accent3"/>
                </a:solidFill>
                <a:latin typeface="Barlow Light"/>
                <a:ea typeface="Barlow Light"/>
                <a:cs typeface="Barlow Light"/>
                <a:sym typeface="Barlow Light"/>
              </a:defRPr>
            </a:lvl9pPr>
          </a:lstStyle>
          <a:p/>
        </p:txBody>
      </p:sp>
      <p:sp>
        <p:nvSpPr>
          <p:cNvPr id="187" name="Google Shape;187;p37"/>
          <p:cNvSpPr txBox="1"/>
          <p:nvPr>
            <p:ph idx="2" type="body"/>
          </p:nvPr>
        </p:nvSpPr>
        <p:spPr>
          <a:xfrm>
            <a:off x="711097"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88" name="Google Shape;188;p37"/>
          <p:cNvSpPr txBox="1"/>
          <p:nvPr>
            <p:ph idx="3" type="subTitle"/>
          </p:nvPr>
        </p:nvSpPr>
        <p:spPr>
          <a:xfrm>
            <a:off x="1699221"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89" name="Google Shape;189;p37"/>
          <p:cNvSpPr txBox="1"/>
          <p:nvPr>
            <p:ph idx="4" type="body"/>
          </p:nvPr>
        </p:nvSpPr>
        <p:spPr>
          <a:xfrm>
            <a:off x="2285797"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0" name="Google Shape;190;p37"/>
          <p:cNvSpPr txBox="1"/>
          <p:nvPr>
            <p:ph idx="5" type="body"/>
          </p:nvPr>
        </p:nvSpPr>
        <p:spPr>
          <a:xfrm>
            <a:off x="711097"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1" name="Google Shape;191;p37"/>
          <p:cNvSpPr txBox="1"/>
          <p:nvPr>
            <p:ph idx="6" type="subTitle"/>
          </p:nvPr>
        </p:nvSpPr>
        <p:spPr>
          <a:xfrm>
            <a:off x="1699221"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2" name="Google Shape;192;p37"/>
          <p:cNvSpPr txBox="1"/>
          <p:nvPr>
            <p:ph idx="7" type="body"/>
          </p:nvPr>
        </p:nvSpPr>
        <p:spPr>
          <a:xfrm>
            <a:off x="2285797"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3" name="Google Shape;193;p37"/>
          <p:cNvSpPr txBox="1"/>
          <p:nvPr>
            <p:ph idx="8" type="body"/>
          </p:nvPr>
        </p:nvSpPr>
        <p:spPr>
          <a:xfrm>
            <a:off x="711097"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4" name="Google Shape;194;p37"/>
          <p:cNvSpPr txBox="1"/>
          <p:nvPr>
            <p:ph idx="9" type="subTitle"/>
          </p:nvPr>
        </p:nvSpPr>
        <p:spPr>
          <a:xfrm>
            <a:off x="1699221"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5" name="Google Shape;195;p37"/>
          <p:cNvSpPr txBox="1"/>
          <p:nvPr>
            <p:ph idx="13" type="body"/>
          </p:nvPr>
        </p:nvSpPr>
        <p:spPr>
          <a:xfrm>
            <a:off x="2285797"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6" name="Google Shape;196;p37"/>
          <p:cNvSpPr txBox="1"/>
          <p:nvPr>
            <p:ph idx="14" type="body"/>
          </p:nvPr>
        </p:nvSpPr>
        <p:spPr>
          <a:xfrm>
            <a:off x="4746581" y="980554"/>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197" name="Google Shape;197;p37"/>
          <p:cNvSpPr txBox="1"/>
          <p:nvPr>
            <p:ph idx="15" type="subTitle"/>
          </p:nvPr>
        </p:nvSpPr>
        <p:spPr>
          <a:xfrm>
            <a:off x="5734705" y="980279"/>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198" name="Google Shape;198;p37"/>
          <p:cNvSpPr txBox="1"/>
          <p:nvPr>
            <p:ph idx="16" type="body"/>
          </p:nvPr>
        </p:nvSpPr>
        <p:spPr>
          <a:xfrm>
            <a:off x="6321281" y="1226054"/>
            <a:ext cx="1775700" cy="11085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199" name="Google Shape;199;p37"/>
          <p:cNvSpPr txBox="1"/>
          <p:nvPr>
            <p:ph idx="17" type="body"/>
          </p:nvPr>
        </p:nvSpPr>
        <p:spPr>
          <a:xfrm>
            <a:off x="4746581" y="2222666"/>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200" name="Google Shape;200;p37"/>
          <p:cNvSpPr txBox="1"/>
          <p:nvPr>
            <p:ph idx="18" type="subTitle"/>
          </p:nvPr>
        </p:nvSpPr>
        <p:spPr>
          <a:xfrm>
            <a:off x="5734705" y="2222391"/>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01" name="Google Shape;201;p37"/>
          <p:cNvSpPr txBox="1"/>
          <p:nvPr>
            <p:ph idx="19" type="body"/>
          </p:nvPr>
        </p:nvSpPr>
        <p:spPr>
          <a:xfrm>
            <a:off x="6321281" y="2468166"/>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02" name="Google Shape;202;p37"/>
          <p:cNvSpPr txBox="1"/>
          <p:nvPr>
            <p:ph idx="20" type="body"/>
          </p:nvPr>
        </p:nvSpPr>
        <p:spPr>
          <a:xfrm>
            <a:off x="4746581" y="3219093"/>
            <a:ext cx="926100" cy="474000"/>
          </a:xfrm>
          <a:prstGeom prst="rect">
            <a:avLst/>
          </a:prstGeom>
        </p:spPr>
        <p:txBody>
          <a:bodyPr anchorCtr="0" anchor="t" bIns="91425" lIns="91425" spcFirstLastPara="1" rIns="91425" wrap="square" tIns="91425">
            <a:noAutofit/>
          </a:bodyPr>
          <a:lstStyle>
            <a:lvl1pPr indent="-406400" lvl="0" marL="457200" algn="r">
              <a:lnSpc>
                <a:spcPct val="80000"/>
              </a:lnSpc>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317500" lvl="1" marL="914400">
              <a:lnSpc>
                <a:spcPct val="80000"/>
              </a:lnSpc>
              <a:spcBef>
                <a:spcPts val="0"/>
              </a:spcBef>
              <a:spcAft>
                <a:spcPts val="0"/>
              </a:spcAft>
              <a:buClr>
                <a:schemeClr val="accent3"/>
              </a:buClr>
              <a:buSzPts val="1400"/>
              <a:buFont typeface="Barlow ExtraLight"/>
              <a:buChar char="○"/>
              <a:defRPr>
                <a:solidFill>
                  <a:schemeClr val="accent3"/>
                </a:solidFill>
                <a:latin typeface="Barlow ExtraLight"/>
                <a:ea typeface="Barlow ExtraLight"/>
                <a:cs typeface="Barlow ExtraLight"/>
                <a:sym typeface="Barlow ExtraLight"/>
              </a:defRPr>
            </a:lvl2pPr>
            <a:lvl3pPr indent="-311150" lvl="2" marL="1371600">
              <a:lnSpc>
                <a:spcPct val="80000"/>
              </a:lnSpc>
              <a:spcBef>
                <a:spcPts val="0"/>
              </a:spcBef>
              <a:spcAft>
                <a:spcPts val="0"/>
              </a:spcAft>
              <a:buClr>
                <a:schemeClr val="accent3"/>
              </a:buClr>
              <a:buSzPts val="1300"/>
              <a:buFont typeface="Barlow ExtraLight"/>
              <a:buChar char="■"/>
              <a:defRPr>
                <a:solidFill>
                  <a:schemeClr val="accent3"/>
                </a:solidFill>
                <a:latin typeface="Barlow ExtraLight"/>
                <a:ea typeface="Barlow ExtraLight"/>
                <a:cs typeface="Barlow ExtraLight"/>
                <a:sym typeface="Barlow ExtraLight"/>
              </a:defRPr>
            </a:lvl3pPr>
            <a:lvl4pPr indent="-304800" lvl="3" marL="1828800">
              <a:lnSpc>
                <a:spcPct val="80000"/>
              </a:lnSpc>
              <a:spcBef>
                <a:spcPts val="0"/>
              </a:spcBef>
              <a:spcAft>
                <a:spcPts val="0"/>
              </a:spcAft>
              <a:buClr>
                <a:schemeClr val="accent3"/>
              </a:buClr>
              <a:buSzPts val="1200"/>
              <a:buFont typeface="Barlow ExtraLight"/>
              <a:buChar char="●"/>
              <a:defRPr>
                <a:solidFill>
                  <a:schemeClr val="accent3"/>
                </a:solidFill>
                <a:latin typeface="Barlow ExtraLight"/>
                <a:ea typeface="Barlow ExtraLight"/>
                <a:cs typeface="Barlow ExtraLight"/>
                <a:sym typeface="Barlow ExtraLight"/>
              </a:defRPr>
            </a:lvl4pPr>
            <a:lvl5pPr indent="-298450" lvl="4" marL="2286000">
              <a:lnSpc>
                <a:spcPct val="80000"/>
              </a:lnSpc>
              <a:spcBef>
                <a:spcPts val="0"/>
              </a:spcBef>
              <a:spcAft>
                <a:spcPts val="0"/>
              </a:spcAft>
              <a:buClr>
                <a:schemeClr val="accent3"/>
              </a:buClr>
              <a:buSzPts val="1100"/>
              <a:buFont typeface="Barlow ExtraLight"/>
              <a:buChar char="○"/>
              <a:defRPr>
                <a:solidFill>
                  <a:schemeClr val="accent3"/>
                </a:solidFill>
                <a:latin typeface="Barlow ExtraLight"/>
                <a:ea typeface="Barlow ExtraLight"/>
                <a:cs typeface="Barlow ExtraLight"/>
                <a:sym typeface="Barlow ExtraLight"/>
              </a:defRPr>
            </a:lvl5pPr>
            <a:lvl6pPr indent="-292100" lvl="5" marL="2743200">
              <a:lnSpc>
                <a:spcPct val="80000"/>
              </a:lnSpc>
              <a:spcBef>
                <a:spcPts val="0"/>
              </a:spcBef>
              <a:spcAft>
                <a:spcPts val="0"/>
              </a:spcAft>
              <a:buClr>
                <a:schemeClr val="accent3"/>
              </a:buClr>
              <a:buSzPts val="1000"/>
              <a:buFont typeface="Barlow ExtraLight"/>
              <a:buChar char="■"/>
              <a:defRPr>
                <a:solidFill>
                  <a:schemeClr val="accent3"/>
                </a:solidFill>
                <a:latin typeface="Barlow ExtraLight"/>
                <a:ea typeface="Barlow ExtraLight"/>
                <a:cs typeface="Barlow ExtraLight"/>
                <a:sym typeface="Barlow ExtraLight"/>
              </a:defRPr>
            </a:lvl6pPr>
            <a:lvl7pPr indent="-285750" lvl="6" marL="3200400">
              <a:lnSpc>
                <a:spcPct val="80000"/>
              </a:lnSpc>
              <a:spcBef>
                <a:spcPts val="0"/>
              </a:spcBef>
              <a:spcAft>
                <a:spcPts val="0"/>
              </a:spcAft>
              <a:buClr>
                <a:schemeClr val="accent3"/>
              </a:buClr>
              <a:buSzPts val="900"/>
              <a:buFont typeface="Barlow ExtraLight"/>
              <a:buChar char="●"/>
              <a:defRPr>
                <a:solidFill>
                  <a:schemeClr val="accent3"/>
                </a:solidFill>
                <a:latin typeface="Barlow ExtraLight"/>
                <a:ea typeface="Barlow ExtraLight"/>
                <a:cs typeface="Barlow ExtraLight"/>
                <a:sym typeface="Barlow ExtraLight"/>
              </a:defRPr>
            </a:lvl7pPr>
            <a:lvl8pPr indent="-279400" lvl="7" marL="3657600">
              <a:lnSpc>
                <a:spcPct val="80000"/>
              </a:lnSpc>
              <a:spcBef>
                <a:spcPts val="0"/>
              </a:spcBef>
              <a:spcAft>
                <a:spcPts val="0"/>
              </a:spcAft>
              <a:buClr>
                <a:schemeClr val="accent3"/>
              </a:buClr>
              <a:buSzPts val="800"/>
              <a:buFont typeface="Barlow ExtraLight"/>
              <a:buChar char="○"/>
              <a:defRPr>
                <a:solidFill>
                  <a:schemeClr val="accent3"/>
                </a:solidFill>
                <a:latin typeface="Barlow ExtraLight"/>
                <a:ea typeface="Barlow ExtraLight"/>
                <a:cs typeface="Barlow ExtraLight"/>
                <a:sym typeface="Barlow ExtraLight"/>
              </a:defRPr>
            </a:lvl8pPr>
            <a:lvl9pPr indent="-273050" lvl="8" marL="4114800">
              <a:lnSpc>
                <a:spcPct val="80000"/>
              </a:lnSpc>
              <a:spcBef>
                <a:spcPts val="0"/>
              </a:spcBef>
              <a:spcAft>
                <a:spcPts val="0"/>
              </a:spcAft>
              <a:buClr>
                <a:schemeClr val="accent3"/>
              </a:buClr>
              <a:buSzPts val="700"/>
              <a:buFont typeface="Barlow ExtraLight"/>
              <a:buChar char="■"/>
              <a:defRPr>
                <a:solidFill>
                  <a:schemeClr val="accent3"/>
                </a:solidFill>
                <a:latin typeface="Barlow ExtraLight"/>
                <a:ea typeface="Barlow ExtraLight"/>
                <a:cs typeface="Barlow ExtraLight"/>
                <a:sym typeface="Barlow ExtraLight"/>
              </a:defRPr>
            </a:lvl9pPr>
          </a:lstStyle>
          <a:p/>
        </p:txBody>
      </p:sp>
      <p:sp>
        <p:nvSpPr>
          <p:cNvPr id="203" name="Google Shape;203;p37"/>
          <p:cNvSpPr txBox="1"/>
          <p:nvPr>
            <p:ph idx="21" type="subTitle"/>
          </p:nvPr>
        </p:nvSpPr>
        <p:spPr>
          <a:xfrm>
            <a:off x="5734705" y="3218818"/>
            <a:ext cx="2362200" cy="4740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04" name="Google Shape;204;p37"/>
          <p:cNvSpPr txBox="1"/>
          <p:nvPr>
            <p:ph idx="22" type="body"/>
          </p:nvPr>
        </p:nvSpPr>
        <p:spPr>
          <a:xfrm>
            <a:off x="6321281" y="3464593"/>
            <a:ext cx="1775700" cy="8430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05" name="Google Shape;205;p3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60">
          <p15:clr>
            <a:srgbClr val="E46962"/>
          </p15:clr>
        </p15:guide>
        <p15:guide id="3" orient="horz" pos="1048">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 Image" type="twoColTx">
  <p:cSld name="TITLE_AND_TWO_COLUMNS">
    <p:bg>
      <p:bgPr>
        <a:solidFill>
          <a:schemeClr val="dk1"/>
        </a:solidFill>
      </p:bgPr>
    </p:bg>
    <p:spTree>
      <p:nvGrpSpPr>
        <p:cNvPr id="206" name="Shape 206"/>
        <p:cNvGrpSpPr/>
        <p:nvPr/>
      </p:nvGrpSpPr>
      <p:grpSpPr>
        <a:xfrm>
          <a:off x="0" y="0"/>
          <a:ext cx="0" cy="0"/>
          <a:chOff x="0" y="0"/>
          <a:chExt cx="0" cy="0"/>
        </a:xfrm>
      </p:grpSpPr>
      <p:sp>
        <p:nvSpPr>
          <p:cNvPr id="207" name="Google Shape;207;p38"/>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8"/>
          <p:cNvSpPr txBox="1"/>
          <p:nvPr/>
        </p:nvSpPr>
        <p:spPr>
          <a:xfrm>
            <a:off x="6262625" y="1205946"/>
            <a:ext cx="2155500" cy="323100"/>
          </a:xfrm>
          <a:prstGeom prst="rect">
            <a:avLst/>
          </a:prstGeom>
          <a:noFill/>
          <a:ln>
            <a:noFill/>
          </a:ln>
        </p:spPr>
        <p:txBody>
          <a:bodyPr anchorCtr="0" anchor="b" bIns="0" lIns="0" spcFirstLastPara="1" rIns="0" wrap="square" tIns="0">
            <a:noAutofit/>
          </a:bodyPr>
          <a:lstStyle/>
          <a:p>
            <a:pPr indent="0" lvl="0" marL="0" rtl="0" algn="l">
              <a:spcBef>
                <a:spcPts val="0"/>
              </a:spcBef>
              <a:spcAft>
                <a:spcPts val="0"/>
              </a:spcAft>
              <a:buNone/>
            </a:pPr>
            <a:r>
              <a:rPr i="1" lang="en" sz="700">
                <a:solidFill>
                  <a:schemeClr val="lt1"/>
                </a:solidFill>
                <a:latin typeface="Barlow Medium"/>
                <a:ea typeface="Barlow Medium"/>
                <a:cs typeface="Barlow Medium"/>
                <a:sym typeface="Barlow Medium"/>
              </a:rPr>
              <a:t>Lorem ipsum dolor sit amet, consectetur adipiscing elit.</a:t>
            </a:r>
            <a:endParaRPr i="1" sz="700">
              <a:solidFill>
                <a:schemeClr val="lt1"/>
              </a:solidFill>
              <a:latin typeface="Barlow Medium"/>
              <a:ea typeface="Barlow Medium"/>
              <a:cs typeface="Barlow Medium"/>
              <a:sym typeface="Barlow Medium"/>
            </a:endParaRPr>
          </a:p>
        </p:txBody>
      </p:sp>
      <p:sp>
        <p:nvSpPr>
          <p:cNvPr id="209" name="Google Shape;209;p38"/>
          <p:cNvSpPr/>
          <p:nvPr>
            <p:ph idx="2" type="pic"/>
          </p:nvPr>
        </p:nvSpPr>
        <p:spPr>
          <a:xfrm>
            <a:off x="3915225" y="1631250"/>
            <a:ext cx="4441200" cy="3009900"/>
          </a:xfrm>
          <a:prstGeom prst="roundRect">
            <a:avLst>
              <a:gd fmla="val 16667" name="adj"/>
            </a:avLst>
          </a:prstGeom>
          <a:noFill/>
          <a:ln>
            <a:noFill/>
          </a:ln>
        </p:spPr>
      </p:sp>
      <p:sp>
        <p:nvSpPr>
          <p:cNvPr id="210" name="Google Shape;210;p38"/>
          <p:cNvSpPr txBox="1"/>
          <p:nvPr>
            <p:ph idx="1" type="body"/>
          </p:nvPr>
        </p:nvSpPr>
        <p:spPr>
          <a:xfrm>
            <a:off x="791150" y="1835400"/>
            <a:ext cx="2094000" cy="846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11" name="Google Shape;211;p38"/>
          <p:cNvSpPr txBox="1"/>
          <p:nvPr>
            <p:ph idx="3" type="subTitle"/>
          </p:nvPr>
        </p:nvSpPr>
        <p:spPr>
          <a:xfrm>
            <a:off x="791150" y="522625"/>
            <a:ext cx="3918300" cy="100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12" name="Google Shape;212;p3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AND_TWO_COLUMNS_1">
    <p:bg>
      <p:bgPr>
        <a:solidFill>
          <a:schemeClr val="dk1"/>
        </a:solidFill>
      </p:bgPr>
    </p:bg>
    <p:spTree>
      <p:nvGrpSpPr>
        <p:cNvPr id="213" name="Shape 213"/>
        <p:cNvGrpSpPr/>
        <p:nvPr/>
      </p:nvGrpSpPr>
      <p:grpSpPr>
        <a:xfrm>
          <a:off x="0" y="0"/>
          <a:ext cx="0" cy="0"/>
          <a:chOff x="0" y="0"/>
          <a:chExt cx="0" cy="0"/>
        </a:xfrm>
      </p:grpSpPr>
      <p:sp>
        <p:nvSpPr>
          <p:cNvPr id="214" name="Google Shape;214;p39"/>
          <p:cNvSpPr/>
          <p:nvPr/>
        </p:nvSpPr>
        <p:spPr>
          <a:xfrm>
            <a:off x="0" y="0"/>
            <a:ext cx="9144000" cy="1631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9"/>
          <p:cNvSpPr txBox="1"/>
          <p:nvPr>
            <p:ph idx="1" type="subTitle"/>
          </p:nvPr>
        </p:nvSpPr>
        <p:spPr>
          <a:xfrm>
            <a:off x="791150" y="522625"/>
            <a:ext cx="5173200" cy="9765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3600"/>
              <a:buFont typeface="Hepta Slab Medium"/>
              <a:buNone/>
              <a:defRPr sz="3600">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16" name="Google Shape;216;p39"/>
          <p:cNvSpPr txBox="1"/>
          <p:nvPr>
            <p:ph idx="2" type="body"/>
          </p:nvPr>
        </p:nvSpPr>
        <p:spPr>
          <a:xfrm>
            <a:off x="685450"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17" name="Google Shape;217;p39"/>
          <p:cNvSpPr txBox="1"/>
          <p:nvPr>
            <p:ph idx="3" type="body"/>
          </p:nvPr>
        </p:nvSpPr>
        <p:spPr>
          <a:xfrm>
            <a:off x="4601077" y="2180950"/>
            <a:ext cx="3579600" cy="2385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Char char="●"/>
              <a:defRPr sz="1100">
                <a:solidFill>
                  <a:schemeClr val="lt1"/>
                </a:solidFill>
              </a:defRPr>
            </a:lvl1pPr>
            <a:lvl2pPr indent="-298450" lvl="1" marL="914400">
              <a:spcBef>
                <a:spcPts val="0"/>
              </a:spcBef>
              <a:spcAft>
                <a:spcPts val="0"/>
              </a:spcAft>
              <a:buClr>
                <a:schemeClr val="lt1"/>
              </a:buClr>
              <a:buSzPts val="1100"/>
              <a:buChar char="○"/>
              <a:defRPr sz="1100">
                <a:solidFill>
                  <a:schemeClr val="lt1"/>
                </a:solidFill>
              </a:defRPr>
            </a:lvl2pPr>
            <a:lvl3pPr indent="-298450" lvl="2" marL="1371600">
              <a:spcBef>
                <a:spcPts val="0"/>
              </a:spcBef>
              <a:spcAft>
                <a:spcPts val="0"/>
              </a:spcAft>
              <a:buClr>
                <a:schemeClr val="lt1"/>
              </a:buClr>
              <a:buSzPts val="1100"/>
              <a:buChar char="■"/>
              <a:defRPr sz="1100">
                <a:solidFill>
                  <a:schemeClr val="lt1"/>
                </a:solidFill>
              </a:defRPr>
            </a:lvl3pPr>
            <a:lvl4pPr indent="-298450" lvl="3" marL="1828800">
              <a:spcBef>
                <a:spcPts val="0"/>
              </a:spcBef>
              <a:spcAft>
                <a:spcPts val="0"/>
              </a:spcAft>
              <a:buClr>
                <a:schemeClr val="lt1"/>
              </a:buClr>
              <a:buSzPts val="1100"/>
              <a:buChar char="●"/>
              <a:defRPr sz="1100">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sz="1100">
                <a:solidFill>
                  <a:schemeClr val="lt1"/>
                </a:solidFill>
              </a:defRPr>
            </a:lvl6pPr>
            <a:lvl7pPr indent="-298450" lvl="6" marL="3200400">
              <a:spcBef>
                <a:spcPts val="0"/>
              </a:spcBef>
              <a:spcAft>
                <a:spcPts val="0"/>
              </a:spcAft>
              <a:buClr>
                <a:schemeClr val="lt1"/>
              </a:buClr>
              <a:buSzPts val="1100"/>
              <a:buChar char="●"/>
              <a:defRPr sz="1100">
                <a:solidFill>
                  <a:schemeClr val="lt1"/>
                </a:solidFill>
              </a:defRPr>
            </a:lvl7pPr>
            <a:lvl8pPr indent="-298450" lvl="7" marL="3657600">
              <a:spcBef>
                <a:spcPts val="0"/>
              </a:spcBef>
              <a:spcAft>
                <a:spcPts val="0"/>
              </a:spcAft>
              <a:buClr>
                <a:schemeClr val="lt1"/>
              </a:buClr>
              <a:buSzPts val="1100"/>
              <a:buChar char="○"/>
              <a:defRPr sz="1100">
                <a:solidFill>
                  <a:schemeClr val="lt1"/>
                </a:solidFill>
              </a:defRPr>
            </a:lvl8pPr>
            <a:lvl9pPr indent="-298450" lvl="8" marL="4114800">
              <a:spcBef>
                <a:spcPts val="0"/>
              </a:spcBef>
              <a:spcAft>
                <a:spcPts val="0"/>
              </a:spcAft>
              <a:buClr>
                <a:schemeClr val="lt1"/>
              </a:buClr>
              <a:buSzPts val="1100"/>
              <a:buChar char="■"/>
              <a:defRPr sz="1100">
                <a:solidFill>
                  <a:schemeClr val="lt1"/>
                </a:solidFill>
              </a:defRPr>
            </a:lvl9pPr>
          </a:lstStyle>
          <a:p/>
        </p:txBody>
      </p:sp>
      <p:sp>
        <p:nvSpPr>
          <p:cNvPr id="218" name="Google Shape;218;p3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am / Company Overview" type="titleOnly">
  <p:cSld name="TITLE_ONLY">
    <p:bg>
      <p:bgPr>
        <a:solidFill>
          <a:schemeClr val="accent4"/>
        </a:solidFill>
      </p:bgPr>
    </p:bg>
    <p:spTree>
      <p:nvGrpSpPr>
        <p:cNvPr id="219" name="Shape 219"/>
        <p:cNvGrpSpPr/>
        <p:nvPr/>
      </p:nvGrpSpPr>
      <p:grpSpPr>
        <a:xfrm>
          <a:off x="0" y="0"/>
          <a:ext cx="0" cy="0"/>
          <a:chOff x="0" y="0"/>
          <a:chExt cx="0" cy="0"/>
        </a:xfrm>
      </p:grpSpPr>
      <p:sp>
        <p:nvSpPr>
          <p:cNvPr id="220" name="Google Shape;220;p40"/>
          <p:cNvSpPr/>
          <p:nvPr>
            <p:ph idx="2" type="pic"/>
          </p:nvPr>
        </p:nvSpPr>
        <p:spPr>
          <a:xfrm>
            <a:off x="791150" y="522900"/>
            <a:ext cx="1294800" cy="1918500"/>
          </a:xfrm>
          <a:prstGeom prst="rect">
            <a:avLst/>
          </a:prstGeom>
          <a:noFill/>
          <a:ln>
            <a:noFill/>
          </a:ln>
        </p:spPr>
      </p:sp>
      <p:sp>
        <p:nvSpPr>
          <p:cNvPr id="221" name="Google Shape;221;p40"/>
          <p:cNvSpPr/>
          <p:nvPr>
            <p:ph idx="3" type="pic"/>
          </p:nvPr>
        </p:nvSpPr>
        <p:spPr>
          <a:xfrm>
            <a:off x="2355375" y="522900"/>
            <a:ext cx="1294800" cy="1918500"/>
          </a:xfrm>
          <a:prstGeom prst="rect">
            <a:avLst/>
          </a:prstGeom>
          <a:noFill/>
          <a:ln>
            <a:noFill/>
          </a:ln>
        </p:spPr>
      </p:sp>
      <p:sp>
        <p:nvSpPr>
          <p:cNvPr id="222" name="Google Shape;222;p40"/>
          <p:cNvSpPr/>
          <p:nvPr>
            <p:ph idx="4" type="pic"/>
          </p:nvPr>
        </p:nvSpPr>
        <p:spPr>
          <a:xfrm>
            <a:off x="3921313" y="522900"/>
            <a:ext cx="1294800" cy="1918500"/>
          </a:xfrm>
          <a:prstGeom prst="rect">
            <a:avLst/>
          </a:prstGeom>
          <a:noFill/>
          <a:ln>
            <a:noFill/>
          </a:ln>
        </p:spPr>
      </p:sp>
      <p:sp>
        <p:nvSpPr>
          <p:cNvPr id="223" name="Google Shape;223;p40"/>
          <p:cNvSpPr/>
          <p:nvPr>
            <p:ph idx="5" type="pic"/>
          </p:nvPr>
        </p:nvSpPr>
        <p:spPr>
          <a:xfrm>
            <a:off x="5491588" y="522900"/>
            <a:ext cx="1294800" cy="1918500"/>
          </a:xfrm>
          <a:prstGeom prst="rect">
            <a:avLst/>
          </a:prstGeom>
          <a:noFill/>
          <a:ln>
            <a:noFill/>
          </a:ln>
        </p:spPr>
      </p:sp>
      <p:sp>
        <p:nvSpPr>
          <p:cNvPr id="224" name="Google Shape;224;p40"/>
          <p:cNvSpPr txBox="1"/>
          <p:nvPr>
            <p:ph idx="1" type="body"/>
          </p:nvPr>
        </p:nvSpPr>
        <p:spPr>
          <a:xfrm>
            <a:off x="680850" y="3443850"/>
            <a:ext cx="3074700" cy="10317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1pPr>
            <a:lvl2pPr indent="-406400" lvl="1" marL="914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2pPr>
            <a:lvl3pPr indent="-406400" lvl="2" marL="1371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3pPr>
            <a:lvl4pPr indent="-406400" lvl="3" marL="1828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4pPr>
            <a:lvl5pPr indent="-406400" lvl="4" marL="22860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5pPr>
            <a:lvl6pPr indent="-406400" lvl="5" marL="27432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6pPr>
            <a:lvl7pPr indent="-406400" lvl="6" marL="32004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7pPr>
            <a:lvl8pPr indent="-406400" lvl="7" marL="36576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8pPr>
            <a:lvl9pPr indent="-406400" lvl="8" marL="4114800">
              <a:spcBef>
                <a:spcPts val="0"/>
              </a:spcBef>
              <a:spcAft>
                <a:spcPts val="0"/>
              </a:spcAft>
              <a:buClr>
                <a:schemeClr val="accent3"/>
              </a:buClr>
              <a:buSzPts val="2800"/>
              <a:buFont typeface="Barlow ExtraLight"/>
              <a:buChar char="■"/>
              <a:defRPr sz="2800">
                <a:solidFill>
                  <a:schemeClr val="accent3"/>
                </a:solidFill>
                <a:latin typeface="Barlow ExtraLight"/>
                <a:ea typeface="Barlow ExtraLight"/>
                <a:cs typeface="Barlow ExtraLight"/>
                <a:sym typeface="Barlow ExtraLight"/>
              </a:defRPr>
            </a:lvl9pPr>
          </a:lstStyle>
          <a:p/>
        </p:txBody>
      </p:sp>
      <p:sp>
        <p:nvSpPr>
          <p:cNvPr id="225" name="Google Shape;225;p40"/>
          <p:cNvSpPr txBox="1"/>
          <p:nvPr>
            <p:ph idx="6" type="body"/>
          </p:nvPr>
        </p:nvSpPr>
        <p:spPr>
          <a:xfrm>
            <a:off x="4123900" y="3443850"/>
            <a:ext cx="4030200" cy="11652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26" name="Google Shape;226;p40"/>
          <p:cNvSpPr txBox="1"/>
          <p:nvPr>
            <p:ph idx="7" type="body"/>
          </p:nvPr>
        </p:nvSpPr>
        <p:spPr>
          <a:xfrm>
            <a:off x="7050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7" name="Google Shape;227;p40"/>
          <p:cNvSpPr txBox="1"/>
          <p:nvPr>
            <p:ph idx="8" type="body"/>
          </p:nvPr>
        </p:nvSpPr>
        <p:spPr>
          <a:xfrm>
            <a:off x="2258888"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8" name="Google Shape;228;p40"/>
          <p:cNvSpPr txBox="1"/>
          <p:nvPr>
            <p:ph idx="9" type="body"/>
          </p:nvPr>
        </p:nvSpPr>
        <p:spPr>
          <a:xfrm>
            <a:off x="38275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29" name="Google Shape;229;p40"/>
          <p:cNvSpPr txBox="1"/>
          <p:nvPr>
            <p:ph idx="13" type="body"/>
          </p:nvPr>
        </p:nvSpPr>
        <p:spPr>
          <a:xfrm>
            <a:off x="5395113" y="2737270"/>
            <a:ext cx="1294800" cy="259800"/>
          </a:xfrm>
          <a:prstGeom prst="rect">
            <a:avLst/>
          </a:prstGeom>
        </p:spPr>
        <p:txBody>
          <a:bodyPr anchorCtr="0" anchor="ctr" bIns="91425" lIns="91425" spcFirstLastPara="1" rIns="91425" wrap="square" tIns="91425">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30" name="Google Shape;230;p40"/>
          <p:cNvSpPr txBox="1"/>
          <p:nvPr>
            <p:ph idx="14" type="body"/>
          </p:nvPr>
        </p:nvSpPr>
        <p:spPr>
          <a:xfrm>
            <a:off x="7050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1" name="Google Shape;231;p40"/>
          <p:cNvSpPr txBox="1"/>
          <p:nvPr>
            <p:ph idx="15" type="body"/>
          </p:nvPr>
        </p:nvSpPr>
        <p:spPr>
          <a:xfrm>
            <a:off x="2258891"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2" name="Google Shape;232;p40"/>
          <p:cNvSpPr txBox="1"/>
          <p:nvPr>
            <p:ph idx="16" type="body"/>
          </p:nvPr>
        </p:nvSpPr>
        <p:spPr>
          <a:xfrm>
            <a:off x="3827003"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3" name="Google Shape;233;p40"/>
          <p:cNvSpPr txBox="1"/>
          <p:nvPr>
            <p:ph idx="17" type="body"/>
          </p:nvPr>
        </p:nvSpPr>
        <p:spPr>
          <a:xfrm>
            <a:off x="5396128" y="2464123"/>
            <a:ext cx="1294800" cy="259800"/>
          </a:xfrm>
          <a:prstGeom prst="rect">
            <a:avLst/>
          </a:prstGeom>
        </p:spPr>
        <p:txBody>
          <a:bodyPr anchorCtr="0" anchor="t" bIns="91425" lIns="91425" spcFirstLastPara="1" rIns="91425" wrap="square" tIns="91425">
            <a:noAutofit/>
          </a:bodyPr>
          <a:lstStyle>
            <a:lvl1pPr indent="-273050" lvl="0" marL="457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1pPr>
            <a:lvl2pPr indent="-273050" lvl="1" marL="914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2pPr>
            <a:lvl3pPr indent="-273050" lvl="2" marL="1371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3pPr>
            <a:lvl4pPr indent="-273050" lvl="3" marL="1828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4pPr>
            <a:lvl5pPr indent="-273050" lvl="4" marL="22860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5pPr>
            <a:lvl6pPr indent="-273050" lvl="5" marL="27432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6pPr>
            <a:lvl7pPr indent="-273050" lvl="6" marL="32004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7pPr>
            <a:lvl8pPr indent="-273050" lvl="7" marL="36576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8pPr>
            <a:lvl9pPr indent="-273050" lvl="8" marL="4114800">
              <a:spcBef>
                <a:spcPts val="0"/>
              </a:spcBef>
              <a:spcAft>
                <a:spcPts val="0"/>
              </a:spcAft>
              <a:buClr>
                <a:schemeClr val="accent3"/>
              </a:buClr>
              <a:buSzPts val="700"/>
              <a:buFont typeface="Barlow Medium"/>
              <a:buChar char="■"/>
              <a:defRPr sz="700">
                <a:solidFill>
                  <a:schemeClr val="accent3"/>
                </a:solidFill>
                <a:latin typeface="Barlow Medium"/>
                <a:ea typeface="Barlow Medium"/>
                <a:cs typeface="Barlow Medium"/>
                <a:sym typeface="Barlow Medium"/>
              </a:defRPr>
            </a:lvl9pPr>
          </a:lstStyle>
          <a:p/>
        </p:txBody>
      </p:sp>
      <p:sp>
        <p:nvSpPr>
          <p:cNvPr id="234" name="Google Shape;234;p40"/>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etitive Landscape">
  <p:cSld name="ONE_COLUMN_TEXT">
    <p:bg>
      <p:bgPr>
        <a:solidFill>
          <a:schemeClr val="dk1"/>
        </a:solidFill>
      </p:bgPr>
    </p:bg>
    <p:spTree>
      <p:nvGrpSpPr>
        <p:cNvPr id="235" name="Shape 235"/>
        <p:cNvGrpSpPr/>
        <p:nvPr/>
      </p:nvGrpSpPr>
      <p:grpSpPr>
        <a:xfrm>
          <a:off x="0" y="0"/>
          <a:ext cx="0" cy="0"/>
          <a:chOff x="0" y="0"/>
          <a:chExt cx="0" cy="0"/>
        </a:xfrm>
      </p:grpSpPr>
      <p:sp>
        <p:nvSpPr>
          <p:cNvPr id="236" name="Google Shape;236;p41"/>
          <p:cNvSpPr txBox="1"/>
          <p:nvPr>
            <p:ph idx="1" type="body"/>
          </p:nvPr>
        </p:nvSpPr>
        <p:spPr>
          <a:xfrm>
            <a:off x="791150" y="738025"/>
            <a:ext cx="3918300" cy="2232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Font typeface="Barlow"/>
              <a:buChar char="●"/>
              <a:defRPr sz="1100">
                <a:latin typeface="Barlow"/>
                <a:ea typeface="Barlow"/>
                <a:cs typeface="Barlow"/>
                <a:sym typeface="Barlow"/>
              </a:defRPr>
            </a:lvl1pPr>
            <a:lvl2pPr indent="-298450" lvl="1" marL="914400">
              <a:spcBef>
                <a:spcPts val="0"/>
              </a:spcBef>
              <a:spcAft>
                <a:spcPts val="0"/>
              </a:spcAft>
              <a:buSzPts val="1100"/>
              <a:buFont typeface="Barlow"/>
              <a:buChar char="○"/>
              <a:defRPr sz="1100">
                <a:latin typeface="Barlow"/>
                <a:ea typeface="Barlow"/>
                <a:cs typeface="Barlow"/>
                <a:sym typeface="Barlow"/>
              </a:defRPr>
            </a:lvl2pPr>
            <a:lvl3pPr indent="-298450" lvl="2" marL="1371600">
              <a:spcBef>
                <a:spcPts val="0"/>
              </a:spcBef>
              <a:spcAft>
                <a:spcPts val="0"/>
              </a:spcAft>
              <a:buSzPts val="1100"/>
              <a:buFont typeface="Barlow"/>
              <a:buChar char="■"/>
              <a:defRPr sz="1100">
                <a:latin typeface="Barlow"/>
                <a:ea typeface="Barlow"/>
                <a:cs typeface="Barlow"/>
                <a:sym typeface="Barlow"/>
              </a:defRPr>
            </a:lvl3pPr>
            <a:lvl4pPr indent="-298450" lvl="3" marL="1828800">
              <a:spcBef>
                <a:spcPts val="0"/>
              </a:spcBef>
              <a:spcAft>
                <a:spcPts val="0"/>
              </a:spcAft>
              <a:buSzPts val="1100"/>
              <a:buFont typeface="Barlow"/>
              <a:buChar char="●"/>
              <a:defRPr sz="1100">
                <a:latin typeface="Barlow"/>
                <a:ea typeface="Barlow"/>
                <a:cs typeface="Barlow"/>
                <a:sym typeface="Barlow"/>
              </a:defRPr>
            </a:lvl4pPr>
            <a:lvl5pPr indent="-298450" lvl="4" marL="2286000">
              <a:spcBef>
                <a:spcPts val="0"/>
              </a:spcBef>
              <a:spcAft>
                <a:spcPts val="0"/>
              </a:spcAft>
              <a:buSzPts val="1100"/>
              <a:buFont typeface="Barlow"/>
              <a:buChar char="○"/>
              <a:defRPr>
                <a:latin typeface="Barlow"/>
                <a:ea typeface="Barlow"/>
                <a:cs typeface="Barlow"/>
                <a:sym typeface="Barlow"/>
              </a:defRPr>
            </a:lvl5pPr>
            <a:lvl6pPr indent="-298450" lvl="5" marL="2743200">
              <a:spcBef>
                <a:spcPts val="0"/>
              </a:spcBef>
              <a:spcAft>
                <a:spcPts val="0"/>
              </a:spcAft>
              <a:buSzPts val="1100"/>
              <a:buFont typeface="Barlow"/>
              <a:buChar char="■"/>
              <a:defRPr sz="1100">
                <a:latin typeface="Barlow"/>
                <a:ea typeface="Barlow"/>
                <a:cs typeface="Barlow"/>
                <a:sym typeface="Barlow"/>
              </a:defRPr>
            </a:lvl6pPr>
            <a:lvl7pPr indent="-298450" lvl="6" marL="3200400">
              <a:spcBef>
                <a:spcPts val="0"/>
              </a:spcBef>
              <a:spcAft>
                <a:spcPts val="0"/>
              </a:spcAft>
              <a:buSzPts val="1100"/>
              <a:buFont typeface="Barlow"/>
              <a:buChar char="●"/>
              <a:defRPr sz="1100">
                <a:latin typeface="Barlow"/>
                <a:ea typeface="Barlow"/>
                <a:cs typeface="Barlow"/>
                <a:sym typeface="Barlow"/>
              </a:defRPr>
            </a:lvl7pPr>
            <a:lvl8pPr indent="-298450" lvl="7" marL="3657600">
              <a:spcBef>
                <a:spcPts val="0"/>
              </a:spcBef>
              <a:spcAft>
                <a:spcPts val="0"/>
              </a:spcAft>
              <a:buSzPts val="1100"/>
              <a:buFont typeface="Barlow"/>
              <a:buChar char="○"/>
              <a:defRPr sz="1100">
                <a:latin typeface="Barlow"/>
                <a:ea typeface="Barlow"/>
                <a:cs typeface="Barlow"/>
                <a:sym typeface="Barlow"/>
              </a:defRPr>
            </a:lvl8pPr>
            <a:lvl9pPr indent="-298450" lvl="8" marL="4114800">
              <a:spcBef>
                <a:spcPts val="0"/>
              </a:spcBef>
              <a:spcAft>
                <a:spcPts val="0"/>
              </a:spcAft>
              <a:buSzPts val="1100"/>
              <a:buFont typeface="Barlow"/>
              <a:buChar char="■"/>
              <a:defRPr sz="1100">
                <a:latin typeface="Barlow"/>
                <a:ea typeface="Barlow"/>
                <a:cs typeface="Barlow"/>
                <a:sym typeface="Barlow"/>
              </a:defRPr>
            </a:lvl9pPr>
          </a:lstStyle>
          <a:p/>
        </p:txBody>
      </p:sp>
      <p:sp>
        <p:nvSpPr>
          <p:cNvPr id="237" name="Google Shape;237;p41"/>
          <p:cNvSpPr txBox="1"/>
          <p:nvPr>
            <p:ph idx="2" type="subTitle"/>
          </p:nvPr>
        </p:nvSpPr>
        <p:spPr>
          <a:xfrm>
            <a:off x="791150" y="522625"/>
            <a:ext cx="3918300" cy="215400"/>
          </a:xfrm>
          <a:prstGeom prst="rect">
            <a:avLst/>
          </a:prstGeom>
        </p:spPr>
        <p:txBody>
          <a:bodyPr anchorCtr="0" anchor="t" bIns="0" lIns="0" spcFirstLastPara="1" rIns="0" wrap="square" tIns="0">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38" name="Google Shape;238;p4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Trends + Data">
  <p:cSld name="MAIN_POINT">
    <p:bg>
      <p:bgPr>
        <a:solidFill>
          <a:schemeClr val="dk1"/>
        </a:solidFill>
      </p:bgPr>
    </p:bg>
    <p:spTree>
      <p:nvGrpSpPr>
        <p:cNvPr id="239" name="Shape 239"/>
        <p:cNvGrpSpPr/>
        <p:nvPr/>
      </p:nvGrpSpPr>
      <p:grpSpPr>
        <a:xfrm>
          <a:off x="0" y="0"/>
          <a:ext cx="0" cy="0"/>
          <a:chOff x="0" y="0"/>
          <a:chExt cx="0" cy="0"/>
        </a:xfrm>
      </p:grpSpPr>
      <p:sp>
        <p:nvSpPr>
          <p:cNvPr id="240" name="Google Shape;240;p42"/>
          <p:cNvSpPr txBox="1"/>
          <p:nvPr>
            <p:ph idx="1" type="subTitle"/>
          </p:nvPr>
        </p:nvSpPr>
        <p:spPr>
          <a:xfrm>
            <a:off x="690250" y="415625"/>
            <a:ext cx="1261800" cy="2703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atin typeface="Barlow Light"/>
                <a:ea typeface="Barlow Light"/>
                <a:cs typeface="Barlow Light"/>
                <a:sym typeface="Barlow Light"/>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241" name="Google Shape;241;p42"/>
          <p:cNvSpPr txBox="1"/>
          <p:nvPr>
            <p:ph idx="2"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Hepta Slab Light"/>
                <a:ea typeface="Hepta Slab Light"/>
                <a:cs typeface="Hepta Slab Light"/>
                <a:sym typeface="Hepta Slab Light"/>
              </a:defRPr>
            </a:lvl2pPr>
            <a:lvl3pPr lvl="2">
              <a:spcBef>
                <a:spcPts val="0"/>
              </a:spcBef>
              <a:spcAft>
                <a:spcPts val="0"/>
              </a:spcAft>
              <a:buSzPts val="1400"/>
              <a:buNone/>
              <a:defRPr>
                <a:latin typeface="Hepta Slab Light"/>
                <a:ea typeface="Hepta Slab Light"/>
                <a:cs typeface="Hepta Slab Light"/>
                <a:sym typeface="Hepta Slab Light"/>
              </a:defRPr>
            </a:lvl3pPr>
            <a:lvl4pPr lvl="3">
              <a:spcBef>
                <a:spcPts val="0"/>
              </a:spcBef>
              <a:spcAft>
                <a:spcPts val="0"/>
              </a:spcAft>
              <a:buSzPts val="1400"/>
              <a:buNone/>
              <a:defRPr>
                <a:latin typeface="Hepta Slab Light"/>
                <a:ea typeface="Hepta Slab Light"/>
                <a:cs typeface="Hepta Slab Light"/>
                <a:sym typeface="Hepta Slab Light"/>
              </a:defRPr>
            </a:lvl4pPr>
            <a:lvl5pPr lvl="4">
              <a:spcBef>
                <a:spcPts val="0"/>
              </a:spcBef>
              <a:spcAft>
                <a:spcPts val="0"/>
              </a:spcAft>
              <a:buSzPts val="1400"/>
              <a:buNone/>
              <a:defRPr>
                <a:latin typeface="Hepta Slab Light"/>
                <a:ea typeface="Hepta Slab Light"/>
                <a:cs typeface="Hepta Slab Light"/>
                <a:sym typeface="Hepta Slab Light"/>
              </a:defRPr>
            </a:lvl5pPr>
            <a:lvl6pPr lvl="5">
              <a:spcBef>
                <a:spcPts val="0"/>
              </a:spcBef>
              <a:spcAft>
                <a:spcPts val="0"/>
              </a:spcAft>
              <a:buSzPts val="1400"/>
              <a:buNone/>
              <a:defRPr>
                <a:latin typeface="Hepta Slab Light"/>
                <a:ea typeface="Hepta Slab Light"/>
                <a:cs typeface="Hepta Slab Light"/>
                <a:sym typeface="Hepta Slab Light"/>
              </a:defRPr>
            </a:lvl6pPr>
            <a:lvl7pPr lvl="6">
              <a:spcBef>
                <a:spcPts val="0"/>
              </a:spcBef>
              <a:spcAft>
                <a:spcPts val="0"/>
              </a:spcAft>
              <a:buSzPts val="1400"/>
              <a:buNone/>
              <a:defRPr>
                <a:latin typeface="Hepta Slab Light"/>
                <a:ea typeface="Hepta Slab Light"/>
                <a:cs typeface="Hepta Slab Light"/>
                <a:sym typeface="Hepta Slab Light"/>
              </a:defRPr>
            </a:lvl7pPr>
            <a:lvl8pPr lvl="7">
              <a:spcBef>
                <a:spcPts val="0"/>
              </a:spcBef>
              <a:spcAft>
                <a:spcPts val="0"/>
              </a:spcAft>
              <a:buSzPts val="1400"/>
              <a:buNone/>
              <a:defRPr>
                <a:latin typeface="Hepta Slab Light"/>
                <a:ea typeface="Hepta Slab Light"/>
                <a:cs typeface="Hepta Slab Light"/>
                <a:sym typeface="Hepta Slab Light"/>
              </a:defRPr>
            </a:lvl8pPr>
            <a:lvl9pPr lvl="8">
              <a:spcBef>
                <a:spcPts val="0"/>
              </a:spcBef>
              <a:spcAft>
                <a:spcPts val="0"/>
              </a:spcAft>
              <a:buSzPts val="1400"/>
              <a:buNone/>
              <a:defRPr>
                <a:latin typeface="Hepta Slab Light"/>
                <a:ea typeface="Hepta Slab Light"/>
                <a:cs typeface="Hepta Slab Light"/>
                <a:sym typeface="Hepta Slab Light"/>
              </a:defRPr>
            </a:lvl9pPr>
          </a:lstStyle>
          <a:p/>
        </p:txBody>
      </p:sp>
      <p:sp>
        <p:nvSpPr>
          <p:cNvPr id="242" name="Google Shape;242;p42"/>
          <p:cNvSpPr txBox="1"/>
          <p:nvPr>
            <p:ph idx="3" type="body"/>
          </p:nvPr>
        </p:nvSpPr>
        <p:spPr>
          <a:xfrm>
            <a:off x="480425" y="534275"/>
            <a:ext cx="4878300" cy="19176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43" name="Google Shape;243;p4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latin typeface="Barlow"/>
                <a:ea typeface="Barlow"/>
                <a:cs typeface="Barlow"/>
                <a:sym typeface="Barlow"/>
              </a:defRPr>
            </a:lvl1pPr>
            <a:lvl2pPr lvl="1">
              <a:buNone/>
              <a:defRPr sz="1100">
                <a:solidFill>
                  <a:schemeClr val="accent3"/>
                </a:solidFill>
                <a:latin typeface="Barlow"/>
                <a:ea typeface="Barlow"/>
                <a:cs typeface="Barlow"/>
                <a:sym typeface="Barlow"/>
              </a:defRPr>
            </a:lvl2pPr>
            <a:lvl3pPr lvl="2">
              <a:buNone/>
              <a:defRPr sz="1100">
                <a:solidFill>
                  <a:schemeClr val="accent3"/>
                </a:solidFill>
                <a:latin typeface="Barlow"/>
                <a:ea typeface="Barlow"/>
                <a:cs typeface="Barlow"/>
                <a:sym typeface="Barlow"/>
              </a:defRPr>
            </a:lvl3pPr>
            <a:lvl4pPr lvl="3">
              <a:buNone/>
              <a:defRPr sz="1100">
                <a:solidFill>
                  <a:schemeClr val="accent3"/>
                </a:solidFill>
                <a:latin typeface="Barlow"/>
                <a:ea typeface="Barlow"/>
                <a:cs typeface="Barlow"/>
                <a:sym typeface="Barlow"/>
              </a:defRPr>
            </a:lvl4pPr>
            <a:lvl5pPr lvl="4">
              <a:buNone/>
              <a:defRPr sz="1100">
                <a:solidFill>
                  <a:schemeClr val="accent3"/>
                </a:solidFill>
                <a:latin typeface="Barlow"/>
                <a:ea typeface="Barlow"/>
                <a:cs typeface="Barlow"/>
                <a:sym typeface="Barlow"/>
              </a:defRPr>
            </a:lvl5pPr>
            <a:lvl6pPr lvl="5">
              <a:buNone/>
              <a:defRPr sz="1100">
                <a:solidFill>
                  <a:schemeClr val="accent3"/>
                </a:solidFill>
                <a:latin typeface="Barlow"/>
                <a:ea typeface="Barlow"/>
                <a:cs typeface="Barlow"/>
                <a:sym typeface="Barlow"/>
              </a:defRPr>
            </a:lvl6pPr>
            <a:lvl7pPr lvl="6">
              <a:buNone/>
              <a:defRPr sz="1100">
                <a:solidFill>
                  <a:schemeClr val="accent3"/>
                </a:solidFill>
                <a:latin typeface="Barlow"/>
                <a:ea typeface="Barlow"/>
                <a:cs typeface="Barlow"/>
                <a:sym typeface="Barlow"/>
              </a:defRPr>
            </a:lvl7pPr>
            <a:lvl8pPr lvl="7">
              <a:buNone/>
              <a:defRPr sz="1100">
                <a:solidFill>
                  <a:schemeClr val="accent3"/>
                </a:solidFill>
                <a:latin typeface="Barlow"/>
                <a:ea typeface="Barlow"/>
                <a:cs typeface="Barlow"/>
                <a:sym typeface="Barlow"/>
              </a:defRPr>
            </a:lvl8pPr>
            <a:lvl9pPr lvl="8">
              <a:buNone/>
              <a:defRPr sz="1100">
                <a:solidFill>
                  <a:schemeClr val="accent3"/>
                </a:solidFill>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60">
          <p15:clr>
            <a:srgbClr val="E46962"/>
          </p15:clr>
        </p15:guide>
        <p15:guide id="2" orient="horz" pos="347">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WOT Analysis">
  <p:cSld name="CUSTOM_14">
    <p:bg>
      <p:bgPr>
        <a:solidFill>
          <a:schemeClr val="dk1"/>
        </a:solidFill>
      </p:bgPr>
    </p:bg>
    <p:spTree>
      <p:nvGrpSpPr>
        <p:cNvPr id="244" name="Shape 244"/>
        <p:cNvGrpSpPr/>
        <p:nvPr/>
      </p:nvGrpSpPr>
      <p:grpSpPr>
        <a:xfrm>
          <a:off x="0" y="0"/>
          <a:ext cx="0" cy="0"/>
          <a:chOff x="0" y="0"/>
          <a:chExt cx="0" cy="0"/>
        </a:xfrm>
      </p:grpSpPr>
      <p:sp>
        <p:nvSpPr>
          <p:cNvPr id="245" name="Google Shape;245;p43"/>
          <p:cNvSpPr txBox="1"/>
          <p:nvPr>
            <p:ph type="title"/>
          </p:nvPr>
        </p:nvSpPr>
        <p:spPr>
          <a:xfrm>
            <a:off x="723861" y="1584738"/>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6" name="Google Shape;246;p43"/>
          <p:cNvSpPr txBox="1"/>
          <p:nvPr>
            <p:ph idx="2" type="title"/>
          </p:nvPr>
        </p:nvSpPr>
        <p:spPr>
          <a:xfrm>
            <a:off x="723861" y="239098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7" name="Google Shape;247;p43"/>
          <p:cNvSpPr txBox="1"/>
          <p:nvPr>
            <p:ph idx="3" type="title"/>
          </p:nvPr>
        </p:nvSpPr>
        <p:spPr>
          <a:xfrm>
            <a:off x="723861" y="3157931"/>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8" name="Google Shape;248;p43"/>
          <p:cNvSpPr txBox="1"/>
          <p:nvPr>
            <p:ph idx="4" type="title"/>
          </p:nvPr>
        </p:nvSpPr>
        <p:spPr>
          <a:xfrm>
            <a:off x="723861" y="3954905"/>
            <a:ext cx="2670600" cy="3153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1pPr>
            <a:lvl2pPr lvl="1">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2pPr>
            <a:lvl3pPr lvl="2">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3pPr>
            <a:lvl4pPr lvl="3">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4pPr>
            <a:lvl5pPr lvl="4">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5pPr>
            <a:lvl6pPr lvl="5">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6pPr>
            <a:lvl7pPr lvl="6">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7pPr>
            <a:lvl8pPr lvl="7">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8pPr>
            <a:lvl9pPr lvl="8">
              <a:spcBef>
                <a:spcPts val="0"/>
              </a:spcBef>
              <a:spcAft>
                <a:spcPts val="0"/>
              </a:spcAft>
              <a:buClr>
                <a:schemeClr val="lt1"/>
              </a:buClr>
              <a:buSzPts val="1500"/>
              <a:buFont typeface="Barlow Medium"/>
              <a:buNone/>
              <a:defRPr sz="1500">
                <a:solidFill>
                  <a:schemeClr val="lt1"/>
                </a:solidFill>
                <a:latin typeface="Barlow Medium"/>
                <a:ea typeface="Barlow Medium"/>
                <a:cs typeface="Barlow Medium"/>
                <a:sym typeface="Barlow Medium"/>
              </a:defRPr>
            </a:lvl9pPr>
          </a:lstStyle>
          <a:p/>
        </p:txBody>
      </p:sp>
      <p:sp>
        <p:nvSpPr>
          <p:cNvPr id="249" name="Google Shape;249;p43"/>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1pPr>
            <a:lvl2pPr lvl="1">
              <a:spcBef>
                <a:spcPts val="0"/>
              </a:spcBef>
              <a:spcAft>
                <a:spcPts val="0"/>
              </a:spcAft>
              <a:buSzPts val="1400"/>
              <a:buNone/>
              <a:defRPr>
                <a:latin typeface="Barlow Light"/>
                <a:ea typeface="Barlow Light"/>
                <a:cs typeface="Barlow Light"/>
                <a:sym typeface="Barlow Light"/>
              </a:defRPr>
            </a:lvl2pPr>
            <a:lvl3pPr lvl="2">
              <a:spcBef>
                <a:spcPts val="0"/>
              </a:spcBef>
              <a:spcAft>
                <a:spcPts val="0"/>
              </a:spcAft>
              <a:buSzPts val="1400"/>
              <a:buNone/>
              <a:defRPr>
                <a:latin typeface="Barlow Light"/>
                <a:ea typeface="Barlow Light"/>
                <a:cs typeface="Barlow Light"/>
                <a:sym typeface="Barlow Light"/>
              </a:defRPr>
            </a:lvl3pPr>
            <a:lvl4pPr lvl="3">
              <a:spcBef>
                <a:spcPts val="0"/>
              </a:spcBef>
              <a:spcAft>
                <a:spcPts val="0"/>
              </a:spcAft>
              <a:buSzPts val="1400"/>
              <a:buNone/>
              <a:defRPr>
                <a:latin typeface="Barlow Light"/>
                <a:ea typeface="Barlow Light"/>
                <a:cs typeface="Barlow Light"/>
                <a:sym typeface="Barlow Light"/>
              </a:defRPr>
            </a:lvl4pPr>
            <a:lvl5pPr lvl="4">
              <a:spcBef>
                <a:spcPts val="0"/>
              </a:spcBef>
              <a:spcAft>
                <a:spcPts val="0"/>
              </a:spcAft>
              <a:buSzPts val="1400"/>
              <a:buNone/>
              <a:defRPr>
                <a:latin typeface="Barlow Light"/>
                <a:ea typeface="Barlow Light"/>
                <a:cs typeface="Barlow Light"/>
                <a:sym typeface="Barlow Light"/>
              </a:defRPr>
            </a:lvl5pPr>
            <a:lvl6pPr lvl="5">
              <a:spcBef>
                <a:spcPts val="0"/>
              </a:spcBef>
              <a:spcAft>
                <a:spcPts val="0"/>
              </a:spcAft>
              <a:buSzPts val="1400"/>
              <a:buNone/>
              <a:defRPr>
                <a:latin typeface="Barlow Light"/>
                <a:ea typeface="Barlow Light"/>
                <a:cs typeface="Barlow Light"/>
                <a:sym typeface="Barlow Light"/>
              </a:defRPr>
            </a:lvl6pPr>
            <a:lvl7pPr lvl="6">
              <a:spcBef>
                <a:spcPts val="0"/>
              </a:spcBef>
              <a:spcAft>
                <a:spcPts val="0"/>
              </a:spcAft>
              <a:buSzPts val="1400"/>
              <a:buNone/>
              <a:defRPr>
                <a:latin typeface="Barlow Light"/>
                <a:ea typeface="Barlow Light"/>
                <a:cs typeface="Barlow Light"/>
                <a:sym typeface="Barlow Light"/>
              </a:defRPr>
            </a:lvl7pPr>
            <a:lvl8pPr lvl="7">
              <a:spcBef>
                <a:spcPts val="0"/>
              </a:spcBef>
              <a:spcAft>
                <a:spcPts val="0"/>
              </a:spcAft>
              <a:buSzPts val="1400"/>
              <a:buNone/>
              <a:defRPr>
                <a:latin typeface="Barlow Light"/>
                <a:ea typeface="Barlow Light"/>
                <a:cs typeface="Barlow Light"/>
                <a:sym typeface="Barlow Light"/>
              </a:defRPr>
            </a:lvl8pPr>
            <a:lvl9pPr lvl="8">
              <a:spcBef>
                <a:spcPts val="0"/>
              </a:spcBef>
              <a:spcAft>
                <a:spcPts val="0"/>
              </a:spcAft>
              <a:buSzPts val="1400"/>
              <a:buNone/>
              <a:defRPr>
                <a:latin typeface="Barlow Light"/>
                <a:ea typeface="Barlow Light"/>
                <a:cs typeface="Barlow Light"/>
                <a:sym typeface="Barlow Light"/>
              </a:defRPr>
            </a:lvl9pPr>
          </a:lstStyle>
          <a:p/>
        </p:txBody>
      </p:sp>
      <p:sp>
        <p:nvSpPr>
          <p:cNvPr id="250" name="Google Shape;250;p43"/>
          <p:cNvSpPr txBox="1"/>
          <p:nvPr>
            <p:ph idx="5" type="body"/>
          </p:nvPr>
        </p:nvSpPr>
        <p:spPr>
          <a:xfrm>
            <a:off x="480425" y="610475"/>
            <a:ext cx="4878300" cy="3768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317500" lvl="1" marL="914400">
              <a:spcBef>
                <a:spcPts val="0"/>
              </a:spcBef>
              <a:spcAft>
                <a:spcPts val="0"/>
              </a:spcAft>
              <a:buClr>
                <a:schemeClr val="lt1"/>
              </a:buClr>
              <a:buSzPts val="1400"/>
              <a:buFont typeface="Barlow"/>
              <a:buChar char="○"/>
              <a:defRPr>
                <a:solidFill>
                  <a:schemeClr val="lt1"/>
                </a:solidFill>
                <a:latin typeface="Barlow"/>
                <a:ea typeface="Barlow"/>
                <a:cs typeface="Barlow"/>
                <a:sym typeface="Barlow"/>
              </a:defRPr>
            </a:lvl2pPr>
            <a:lvl3pPr indent="-311150" lvl="2" marL="1371600">
              <a:spcBef>
                <a:spcPts val="0"/>
              </a:spcBef>
              <a:spcAft>
                <a:spcPts val="0"/>
              </a:spcAft>
              <a:buClr>
                <a:schemeClr val="lt1"/>
              </a:buClr>
              <a:buSzPts val="1300"/>
              <a:buFont typeface="Barlow"/>
              <a:buChar char="■"/>
              <a:defRPr>
                <a:solidFill>
                  <a:schemeClr val="lt1"/>
                </a:solidFill>
                <a:latin typeface="Barlow"/>
                <a:ea typeface="Barlow"/>
                <a:cs typeface="Barlow"/>
                <a:sym typeface="Barlow"/>
              </a:defRPr>
            </a:lvl3pPr>
            <a:lvl4pPr indent="-304800" lvl="3" marL="1828800">
              <a:spcBef>
                <a:spcPts val="0"/>
              </a:spcBef>
              <a:spcAft>
                <a:spcPts val="0"/>
              </a:spcAft>
              <a:buClr>
                <a:schemeClr val="lt1"/>
              </a:buClr>
              <a:buSzPts val="1200"/>
              <a:buFont typeface="Barlow"/>
              <a:buChar char="●"/>
              <a:defRPr>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2100" lvl="5" marL="2743200">
              <a:spcBef>
                <a:spcPts val="0"/>
              </a:spcBef>
              <a:spcAft>
                <a:spcPts val="0"/>
              </a:spcAft>
              <a:buClr>
                <a:schemeClr val="lt1"/>
              </a:buClr>
              <a:buSzPts val="1000"/>
              <a:buFont typeface="Barlow"/>
              <a:buChar char="■"/>
              <a:defRPr>
                <a:solidFill>
                  <a:schemeClr val="lt1"/>
                </a:solidFill>
                <a:latin typeface="Barlow"/>
                <a:ea typeface="Barlow"/>
                <a:cs typeface="Barlow"/>
                <a:sym typeface="Barlow"/>
              </a:defRPr>
            </a:lvl6pPr>
            <a:lvl7pPr indent="-285750" lvl="6" marL="3200400">
              <a:spcBef>
                <a:spcPts val="0"/>
              </a:spcBef>
              <a:spcAft>
                <a:spcPts val="0"/>
              </a:spcAft>
              <a:buClr>
                <a:schemeClr val="lt1"/>
              </a:buClr>
              <a:buSzPts val="900"/>
              <a:buFont typeface="Barlow"/>
              <a:buChar char="●"/>
              <a:defRPr>
                <a:solidFill>
                  <a:schemeClr val="lt1"/>
                </a:solidFill>
                <a:latin typeface="Barlow"/>
                <a:ea typeface="Barlow"/>
                <a:cs typeface="Barlow"/>
                <a:sym typeface="Barlow"/>
              </a:defRPr>
            </a:lvl7pPr>
            <a:lvl8pPr indent="-279400" lvl="7" marL="3657600">
              <a:spcBef>
                <a:spcPts val="0"/>
              </a:spcBef>
              <a:spcAft>
                <a:spcPts val="0"/>
              </a:spcAft>
              <a:buClr>
                <a:schemeClr val="lt1"/>
              </a:buClr>
              <a:buSzPts val="800"/>
              <a:buFont typeface="Barlow"/>
              <a:buChar char="○"/>
              <a:defRPr>
                <a:solidFill>
                  <a:schemeClr val="lt1"/>
                </a:solidFill>
                <a:latin typeface="Barlow"/>
                <a:ea typeface="Barlow"/>
                <a:cs typeface="Barlow"/>
                <a:sym typeface="Barlow"/>
              </a:defRPr>
            </a:lvl8pPr>
            <a:lvl9pPr indent="-273050" lvl="8" marL="4114800">
              <a:spcBef>
                <a:spcPts val="0"/>
              </a:spcBef>
              <a:spcAft>
                <a:spcPts val="0"/>
              </a:spcAft>
              <a:buClr>
                <a:schemeClr val="lt1"/>
              </a:buClr>
              <a:buSzPts val="700"/>
              <a:buFont typeface="Barlow"/>
              <a:buChar char="■"/>
              <a:defRPr>
                <a:solidFill>
                  <a:schemeClr val="lt1"/>
                </a:solidFill>
                <a:latin typeface="Barlow"/>
                <a:ea typeface="Barlow"/>
                <a:cs typeface="Barlow"/>
                <a:sym typeface="Barlow"/>
              </a:defRPr>
            </a:lvl9pPr>
          </a:lstStyle>
          <a:p/>
        </p:txBody>
      </p:sp>
      <p:sp>
        <p:nvSpPr>
          <p:cNvPr id="251" name="Google Shape;251;p4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3"/>
                </a:solidFill>
              </a:defRPr>
            </a:lvl1pPr>
            <a:lvl2pPr lvl="1">
              <a:buNone/>
              <a:defRPr sz="1100">
                <a:solidFill>
                  <a:schemeClr val="accent3"/>
                </a:solidFill>
              </a:defRPr>
            </a:lvl2pPr>
            <a:lvl3pPr lvl="2">
              <a:buNone/>
              <a:defRPr sz="1100">
                <a:solidFill>
                  <a:schemeClr val="accent3"/>
                </a:solidFill>
              </a:defRPr>
            </a:lvl3pPr>
            <a:lvl4pPr lvl="3">
              <a:buNone/>
              <a:defRPr sz="1100">
                <a:solidFill>
                  <a:schemeClr val="accent3"/>
                </a:solidFill>
              </a:defRPr>
            </a:lvl4pPr>
            <a:lvl5pPr lvl="4">
              <a:buNone/>
              <a:defRPr sz="1100">
                <a:solidFill>
                  <a:schemeClr val="accent3"/>
                </a:solidFill>
              </a:defRPr>
            </a:lvl5pPr>
            <a:lvl6pPr lvl="5">
              <a:buNone/>
              <a:defRPr sz="1100">
                <a:solidFill>
                  <a:schemeClr val="accent3"/>
                </a:solidFill>
              </a:defRPr>
            </a:lvl6pPr>
            <a:lvl7pPr lvl="6">
              <a:buNone/>
              <a:defRPr sz="1100">
                <a:solidFill>
                  <a:schemeClr val="accent3"/>
                </a:solidFill>
              </a:defRPr>
            </a:lvl7pPr>
            <a:lvl8pPr lvl="7">
              <a:buNone/>
              <a:defRPr sz="1100">
                <a:solidFill>
                  <a:schemeClr val="accent3"/>
                </a:solidFill>
              </a:defRPr>
            </a:lvl8pPr>
            <a:lvl9pPr lvl="8">
              <a:buNone/>
              <a:defRPr sz="1100">
                <a:solidFill>
                  <a:schemeClr val="accent3"/>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losing / Thank You">
  <p:cSld name="CUSTOM_13">
    <p:bg>
      <p:bgPr>
        <a:solidFill>
          <a:schemeClr val="lt1"/>
        </a:solidFill>
      </p:bgPr>
    </p:bg>
    <p:spTree>
      <p:nvGrpSpPr>
        <p:cNvPr id="252" name="Shape 252"/>
        <p:cNvGrpSpPr/>
        <p:nvPr/>
      </p:nvGrpSpPr>
      <p:grpSpPr>
        <a:xfrm>
          <a:off x="0" y="0"/>
          <a:ext cx="0" cy="0"/>
          <a:chOff x="0" y="0"/>
          <a:chExt cx="0" cy="0"/>
        </a:xfrm>
      </p:grpSpPr>
      <p:sp>
        <p:nvSpPr>
          <p:cNvPr id="253" name="Google Shape;253;p44"/>
          <p:cNvSpPr txBox="1"/>
          <p:nvPr>
            <p:ph type="title"/>
          </p:nvPr>
        </p:nvSpPr>
        <p:spPr>
          <a:xfrm>
            <a:off x="455221" y="1321125"/>
            <a:ext cx="5094600" cy="1749900"/>
          </a:xfrm>
          <a:prstGeom prst="rect">
            <a:avLst/>
          </a:prstGeom>
          <a:noFill/>
        </p:spPr>
        <p:txBody>
          <a:bodyPr anchorCtr="0" anchor="t" bIns="91425" lIns="91425" spcFirstLastPara="1" rIns="91425" wrap="square" tIns="91425">
            <a:noAutofit/>
          </a:bodyPr>
          <a:lstStyle>
            <a:lvl1pPr lvl="0">
              <a:spcBef>
                <a:spcPts val="0"/>
              </a:spcBef>
              <a:spcAft>
                <a:spcPts val="0"/>
              </a:spcAft>
              <a:buSzPts val="5400"/>
              <a:buNone/>
              <a:defRPr sz="5400"/>
            </a:lvl1pPr>
            <a:lvl2pPr lvl="1">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2pPr>
            <a:lvl3pPr lvl="2">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3pPr>
            <a:lvl4pPr lvl="3">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4pPr>
            <a:lvl5pPr lvl="4">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5pPr>
            <a:lvl6pPr lvl="5">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6pPr>
            <a:lvl7pPr lvl="6">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7pPr>
            <a:lvl8pPr lvl="7">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8pPr>
            <a:lvl9pPr lvl="8">
              <a:spcBef>
                <a:spcPts val="0"/>
              </a:spcBef>
              <a:spcAft>
                <a:spcPts val="0"/>
              </a:spcAft>
              <a:buClr>
                <a:schemeClr val="dk1"/>
              </a:buClr>
              <a:buSzPts val="1400"/>
              <a:buNone/>
              <a:defRPr>
                <a:solidFill>
                  <a:schemeClr val="dk1"/>
                </a:solidFill>
                <a:latin typeface="Barlow Light"/>
                <a:ea typeface="Barlow Light"/>
                <a:cs typeface="Barlow Light"/>
                <a:sym typeface="Barlow Light"/>
              </a:defRPr>
            </a:lvl9pPr>
          </a:lstStyle>
          <a:p/>
        </p:txBody>
      </p:sp>
      <p:sp>
        <p:nvSpPr>
          <p:cNvPr id="254" name="Google Shape;254;p44"/>
          <p:cNvSpPr txBox="1"/>
          <p:nvPr>
            <p:ph idx="1" type="body"/>
          </p:nvPr>
        </p:nvSpPr>
        <p:spPr>
          <a:xfrm>
            <a:off x="567029" y="4500404"/>
            <a:ext cx="1015800" cy="266100"/>
          </a:xfrm>
          <a:prstGeom prst="rect">
            <a:avLst/>
          </a:prstGeom>
          <a:ln cap="flat" cmpd="sng" w="9525">
            <a:solidFill>
              <a:schemeClr val="dk1"/>
            </a:solidFill>
            <a:prstDash val="solid"/>
            <a:round/>
            <a:headEnd len="sm" w="sm" type="none"/>
            <a:tailEnd len="sm" w="sm" type="none"/>
          </a:ln>
        </p:spPr>
        <p:txBody>
          <a:bodyPr anchorCtr="0" anchor="t" bIns="0" lIns="0" spcFirstLastPara="1" rIns="0" wrap="square" tIns="0">
            <a:spAutoFit/>
          </a:bodyPr>
          <a:lstStyle>
            <a:lvl1pPr indent="-298450" lvl="0" marL="457200">
              <a:spcBef>
                <a:spcPts val="0"/>
              </a:spcBef>
              <a:spcAft>
                <a:spcPts val="0"/>
              </a:spcAft>
              <a:buSzPts val="1100"/>
              <a:buFont typeface="Barlow Medium"/>
              <a:buChar char="●"/>
              <a:defRPr sz="1100">
                <a:latin typeface="Barlow Medium"/>
                <a:ea typeface="Barlow Medium"/>
                <a:cs typeface="Barlow Medium"/>
                <a:sym typeface="Barlow Medium"/>
              </a:defRPr>
            </a:lvl1pPr>
            <a:lvl2pPr indent="-298450" lvl="1" marL="914400">
              <a:spcBef>
                <a:spcPts val="0"/>
              </a:spcBef>
              <a:spcAft>
                <a:spcPts val="0"/>
              </a:spcAft>
              <a:buSzPts val="1100"/>
              <a:buFont typeface="Barlow Medium"/>
              <a:buChar char="○"/>
              <a:defRPr sz="1100">
                <a:latin typeface="Barlow Medium"/>
                <a:ea typeface="Barlow Medium"/>
                <a:cs typeface="Barlow Medium"/>
                <a:sym typeface="Barlow Medium"/>
              </a:defRPr>
            </a:lvl2pPr>
            <a:lvl3pPr indent="-298450" lvl="2" marL="1371600">
              <a:spcBef>
                <a:spcPts val="0"/>
              </a:spcBef>
              <a:spcAft>
                <a:spcPts val="0"/>
              </a:spcAft>
              <a:buSzPts val="1100"/>
              <a:buFont typeface="Barlow Medium"/>
              <a:buChar char="■"/>
              <a:defRPr sz="1100">
                <a:latin typeface="Barlow Medium"/>
                <a:ea typeface="Barlow Medium"/>
                <a:cs typeface="Barlow Medium"/>
                <a:sym typeface="Barlow Medium"/>
              </a:defRPr>
            </a:lvl3pPr>
            <a:lvl4pPr indent="-298450" lvl="3" marL="1828800">
              <a:spcBef>
                <a:spcPts val="0"/>
              </a:spcBef>
              <a:spcAft>
                <a:spcPts val="0"/>
              </a:spcAft>
              <a:buSzPts val="1100"/>
              <a:buFont typeface="Barlow Medium"/>
              <a:buChar char="●"/>
              <a:defRPr sz="1100">
                <a:latin typeface="Barlow Medium"/>
                <a:ea typeface="Barlow Medium"/>
                <a:cs typeface="Barlow Medium"/>
                <a:sym typeface="Barlow Medium"/>
              </a:defRPr>
            </a:lvl4pPr>
            <a:lvl5pPr indent="-298450" lvl="4" marL="2286000">
              <a:spcBef>
                <a:spcPts val="0"/>
              </a:spcBef>
              <a:spcAft>
                <a:spcPts val="0"/>
              </a:spcAft>
              <a:buSzPts val="1100"/>
              <a:buFont typeface="Barlow Medium"/>
              <a:buChar char="○"/>
              <a:defRPr>
                <a:latin typeface="Barlow Medium"/>
                <a:ea typeface="Barlow Medium"/>
                <a:cs typeface="Barlow Medium"/>
                <a:sym typeface="Barlow Medium"/>
              </a:defRPr>
            </a:lvl5pPr>
            <a:lvl6pPr indent="-298450" lvl="5" marL="2743200">
              <a:spcBef>
                <a:spcPts val="0"/>
              </a:spcBef>
              <a:spcAft>
                <a:spcPts val="0"/>
              </a:spcAft>
              <a:buSzPts val="1100"/>
              <a:buFont typeface="Barlow Medium"/>
              <a:buChar char="■"/>
              <a:defRPr sz="1100">
                <a:latin typeface="Barlow Medium"/>
                <a:ea typeface="Barlow Medium"/>
                <a:cs typeface="Barlow Medium"/>
                <a:sym typeface="Barlow Medium"/>
              </a:defRPr>
            </a:lvl6pPr>
            <a:lvl7pPr indent="-298450" lvl="6" marL="3200400">
              <a:spcBef>
                <a:spcPts val="0"/>
              </a:spcBef>
              <a:spcAft>
                <a:spcPts val="0"/>
              </a:spcAft>
              <a:buSzPts val="1100"/>
              <a:buFont typeface="Barlow Medium"/>
              <a:buChar char="●"/>
              <a:defRPr sz="1100">
                <a:latin typeface="Barlow Medium"/>
                <a:ea typeface="Barlow Medium"/>
                <a:cs typeface="Barlow Medium"/>
                <a:sym typeface="Barlow Medium"/>
              </a:defRPr>
            </a:lvl7pPr>
            <a:lvl8pPr indent="-298450" lvl="7" marL="3657600">
              <a:spcBef>
                <a:spcPts val="0"/>
              </a:spcBef>
              <a:spcAft>
                <a:spcPts val="0"/>
              </a:spcAft>
              <a:buSzPts val="1100"/>
              <a:buFont typeface="Barlow Medium"/>
              <a:buChar char="○"/>
              <a:defRPr sz="1100">
                <a:latin typeface="Barlow Medium"/>
                <a:ea typeface="Barlow Medium"/>
                <a:cs typeface="Barlow Medium"/>
                <a:sym typeface="Barlow Medium"/>
              </a:defRPr>
            </a:lvl8pPr>
            <a:lvl9pPr indent="-298450" lvl="8" marL="4114800">
              <a:spcBef>
                <a:spcPts val="0"/>
              </a:spcBef>
              <a:spcAft>
                <a:spcPts val="0"/>
              </a:spcAft>
              <a:buSzPts val="1100"/>
              <a:buFont typeface="Barlow Medium"/>
              <a:buChar char="■"/>
              <a:defRPr sz="1100">
                <a:latin typeface="Barlow Medium"/>
                <a:ea typeface="Barlow Medium"/>
                <a:cs typeface="Barlow Medium"/>
                <a:sym typeface="Barlow Medium"/>
              </a:defRPr>
            </a:lvl9pPr>
          </a:lstStyle>
          <a:p/>
        </p:txBody>
      </p:sp>
      <p:sp>
        <p:nvSpPr>
          <p:cNvPr id="255" name="Google Shape;255;p4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Medium"/>
                <a:ea typeface="Barlow Medium"/>
                <a:cs typeface="Barlow Medium"/>
                <a:sym typeface="Barlow Medium"/>
              </a:defRPr>
            </a:lvl1pPr>
            <a:lvl2pPr lvl="1">
              <a:buNone/>
              <a:defRPr>
                <a:latin typeface="Barlow Medium"/>
                <a:ea typeface="Barlow Medium"/>
                <a:cs typeface="Barlow Medium"/>
                <a:sym typeface="Barlow Medium"/>
              </a:defRPr>
            </a:lvl2pPr>
            <a:lvl3pPr lvl="2">
              <a:buNone/>
              <a:defRPr>
                <a:latin typeface="Barlow Medium"/>
                <a:ea typeface="Barlow Medium"/>
                <a:cs typeface="Barlow Medium"/>
                <a:sym typeface="Barlow Medium"/>
              </a:defRPr>
            </a:lvl3pPr>
            <a:lvl4pPr lvl="3">
              <a:buNone/>
              <a:defRPr>
                <a:latin typeface="Barlow Medium"/>
                <a:ea typeface="Barlow Medium"/>
                <a:cs typeface="Barlow Medium"/>
                <a:sym typeface="Barlow Medium"/>
              </a:defRPr>
            </a:lvl4pPr>
            <a:lvl5pPr lvl="4">
              <a:buNone/>
              <a:defRPr>
                <a:latin typeface="Barlow Medium"/>
                <a:ea typeface="Barlow Medium"/>
                <a:cs typeface="Barlow Medium"/>
                <a:sym typeface="Barlow Medium"/>
              </a:defRPr>
            </a:lvl5pPr>
            <a:lvl6pPr lvl="5">
              <a:buNone/>
              <a:defRPr>
                <a:latin typeface="Barlow Medium"/>
                <a:ea typeface="Barlow Medium"/>
                <a:cs typeface="Barlow Medium"/>
                <a:sym typeface="Barlow Medium"/>
              </a:defRPr>
            </a:lvl6pPr>
            <a:lvl7pPr lvl="6">
              <a:buNone/>
              <a:defRPr>
                <a:latin typeface="Barlow Medium"/>
                <a:ea typeface="Barlow Medium"/>
                <a:cs typeface="Barlow Medium"/>
                <a:sym typeface="Barlow Medium"/>
              </a:defRPr>
            </a:lvl7pPr>
            <a:lvl8pPr lvl="7">
              <a:buNone/>
              <a:defRPr>
                <a:latin typeface="Barlow Medium"/>
                <a:ea typeface="Barlow Medium"/>
                <a:cs typeface="Barlow Medium"/>
                <a:sym typeface="Barlow Medium"/>
              </a:defRPr>
            </a:lvl8pPr>
            <a:lvl9pPr lvl="8">
              <a:buNone/>
              <a:defRPr>
                <a:latin typeface="Barlow Medium"/>
                <a:ea typeface="Barlow Medium"/>
                <a:cs typeface="Barlow Medium"/>
                <a:sym typeface="Barlow Medium"/>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_TITLE_AND_DESCRIPTION">
    <p:spTree>
      <p:nvGrpSpPr>
        <p:cNvPr id="256" name="Shape 256"/>
        <p:cNvGrpSpPr/>
        <p:nvPr/>
      </p:nvGrpSpPr>
      <p:grpSpPr>
        <a:xfrm>
          <a:off x="0" y="0"/>
          <a:ext cx="0" cy="0"/>
          <a:chOff x="0" y="0"/>
          <a:chExt cx="0" cy="0"/>
        </a:xfrm>
      </p:grpSpPr>
      <p:sp>
        <p:nvSpPr>
          <p:cNvPr id="257" name="Google Shape;257;p45"/>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5"/>
              </a:buClr>
              <a:buSzPts val="3600"/>
              <a:buFont typeface="Hepta Slab Medium"/>
              <a:buNone/>
              <a:defRPr>
                <a:solidFill>
                  <a:schemeClr val="accent5"/>
                </a:solidFill>
                <a:latin typeface="Hepta Slab Medium"/>
                <a:ea typeface="Hepta Slab Medium"/>
                <a:cs typeface="Hepta Slab Medium"/>
                <a:sym typeface="Hepta Slab Medium"/>
              </a:defRPr>
            </a:lvl1pPr>
            <a:lvl2pPr lvl="1"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2pPr>
            <a:lvl3pPr lvl="2"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3pPr>
            <a:lvl4pPr lvl="3"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4pPr>
            <a:lvl5pPr lvl="4"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5pPr>
            <a:lvl6pPr lvl="5"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6pPr>
            <a:lvl7pPr lvl="6"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7pPr>
            <a:lvl8pPr lvl="7"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8pPr>
            <a:lvl9pPr lvl="8" algn="ctr">
              <a:spcBef>
                <a:spcPts val="0"/>
              </a:spcBef>
              <a:spcAft>
                <a:spcPts val="0"/>
              </a:spcAft>
              <a:buClr>
                <a:schemeClr val="accent5"/>
              </a:buClr>
              <a:buSzPts val="12800"/>
              <a:buFont typeface="Hepta Slab Medium"/>
              <a:buNone/>
              <a:defRPr sz="12800">
                <a:solidFill>
                  <a:schemeClr val="accent5"/>
                </a:solidFill>
                <a:latin typeface="Hepta Slab Medium"/>
                <a:ea typeface="Hepta Slab Medium"/>
                <a:cs typeface="Hepta Slab Medium"/>
                <a:sym typeface="Hepta Slab Medium"/>
              </a:defRPr>
            </a:lvl9pPr>
          </a:lstStyle>
          <a:p/>
        </p:txBody>
      </p:sp>
      <p:sp>
        <p:nvSpPr>
          <p:cNvPr id="258" name="Google Shape;258;p45"/>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dk2"/>
              </a:buClr>
              <a:buSzPts val="12800"/>
              <a:buNone/>
              <a:defRPr sz="12800">
                <a:solidFill>
                  <a:schemeClr val="dk2"/>
                </a:solidFill>
              </a:defRPr>
            </a:lvl1pPr>
            <a:lvl2pPr lvl="1"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2pPr>
            <a:lvl3pPr lvl="2"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3pPr>
            <a:lvl4pPr lvl="3"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4pPr>
            <a:lvl5pPr lvl="4"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5pPr>
            <a:lvl6pPr lvl="5"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6pPr>
            <a:lvl7pPr lvl="6"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7pPr>
            <a:lvl8pPr lvl="7"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8pPr>
            <a:lvl9pPr lvl="8" algn="ctr">
              <a:spcBef>
                <a:spcPts val="0"/>
              </a:spcBef>
              <a:spcAft>
                <a:spcPts val="0"/>
              </a:spcAft>
              <a:buClr>
                <a:schemeClr val="dk2"/>
              </a:buClr>
              <a:buSzPts val="12800"/>
              <a:buNone/>
              <a:defRPr sz="12800">
                <a:solidFill>
                  <a:schemeClr val="dk2"/>
                </a:solidFill>
                <a:latin typeface="Barlow Light"/>
                <a:ea typeface="Barlow Light"/>
                <a:cs typeface="Barlow Light"/>
                <a:sym typeface="Barlow Light"/>
              </a:defRPr>
            </a:lvl9pPr>
          </a:lstStyle>
          <a:p/>
        </p:txBody>
      </p:sp>
      <p:sp>
        <p:nvSpPr>
          <p:cNvPr id="259" name="Google Shape;259;p45"/>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rket Size / Pie Graph">
  <p:cSld name="CAPTION_ONLY">
    <p:bg>
      <p:bgPr>
        <a:solidFill>
          <a:schemeClr val="dk1"/>
        </a:solidFill>
      </p:bgPr>
    </p:bg>
    <p:spTree>
      <p:nvGrpSpPr>
        <p:cNvPr id="260" name="Shape 260"/>
        <p:cNvGrpSpPr/>
        <p:nvPr/>
      </p:nvGrpSpPr>
      <p:grpSpPr>
        <a:xfrm>
          <a:off x="0" y="0"/>
          <a:ext cx="0" cy="0"/>
          <a:chOff x="0" y="0"/>
          <a:chExt cx="0" cy="0"/>
        </a:xfrm>
      </p:grpSpPr>
      <p:sp>
        <p:nvSpPr>
          <p:cNvPr id="261" name="Google Shape;261;p46"/>
          <p:cNvSpPr/>
          <p:nvPr/>
        </p:nvSpPr>
        <p:spPr>
          <a:xfrm>
            <a:off x="0" y="0"/>
            <a:ext cx="9144000" cy="16311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6"/>
          <p:cNvSpPr txBox="1"/>
          <p:nvPr>
            <p:ph idx="1" type="subTitle"/>
          </p:nvPr>
        </p:nvSpPr>
        <p:spPr>
          <a:xfrm>
            <a:off x="791150" y="522625"/>
            <a:ext cx="4977300" cy="11082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3600"/>
              <a:buFont typeface="Hepta Slab Medium"/>
              <a:buNone/>
              <a:defRPr sz="3600">
                <a:solidFill>
                  <a:schemeClr val="lt1"/>
                </a:solidFill>
                <a:latin typeface="Hepta Slab Medium"/>
                <a:ea typeface="Hepta Slab Medium"/>
                <a:cs typeface="Hepta Slab Medium"/>
                <a:sym typeface="Hepta Slab Medium"/>
              </a:defRPr>
            </a:lvl1pPr>
            <a:lvl2pPr lvl="1">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2pPr>
            <a:lvl3pPr lvl="2">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3pPr>
            <a:lvl4pPr lvl="3">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4pPr>
            <a:lvl5pPr lvl="4">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5pPr>
            <a:lvl6pPr lvl="5">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6pPr>
            <a:lvl7pPr lvl="6">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7pPr>
            <a:lvl8pPr lvl="7">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8pPr>
            <a:lvl9pPr lvl="8">
              <a:spcBef>
                <a:spcPts val="0"/>
              </a:spcBef>
              <a:spcAft>
                <a:spcPts val="0"/>
              </a:spcAft>
              <a:buClr>
                <a:schemeClr val="accent3"/>
              </a:buClr>
              <a:buSzPts val="1400"/>
              <a:buFont typeface="Hepta Slab Medium"/>
              <a:buNone/>
              <a:defRPr>
                <a:solidFill>
                  <a:schemeClr val="accent3"/>
                </a:solidFill>
                <a:latin typeface="Hepta Slab Medium"/>
                <a:ea typeface="Hepta Slab Medium"/>
                <a:cs typeface="Hepta Slab Medium"/>
                <a:sym typeface="Hepta Slab Medium"/>
              </a:defRPr>
            </a:lvl9pPr>
          </a:lstStyle>
          <a:p/>
        </p:txBody>
      </p:sp>
      <p:sp>
        <p:nvSpPr>
          <p:cNvPr id="263" name="Google Shape;263;p46"/>
          <p:cNvSpPr txBox="1"/>
          <p:nvPr>
            <p:ph idx="2" type="body"/>
          </p:nvPr>
        </p:nvSpPr>
        <p:spPr>
          <a:xfrm>
            <a:off x="714950" y="1989025"/>
            <a:ext cx="2792400" cy="2804100"/>
          </a:xfrm>
          <a:prstGeom prst="rect">
            <a:avLst/>
          </a:prstGeom>
        </p:spPr>
        <p:txBody>
          <a:bodyPr anchorCtr="0" anchor="t" bIns="91425" lIns="91425" spcFirstLastPara="1" rIns="91425" wrap="square" tIns="91425">
            <a:noAutofit/>
          </a:bodyPr>
          <a:lstStyle>
            <a:lvl1pPr indent="-323850" lvl="0" marL="457200">
              <a:spcBef>
                <a:spcPts val="0"/>
              </a:spcBef>
              <a:spcAft>
                <a:spcPts val="0"/>
              </a:spcAft>
              <a:buClr>
                <a:schemeClr val="lt1"/>
              </a:buClr>
              <a:buSzPts val="1500"/>
              <a:buChar char="●"/>
              <a:defRPr>
                <a:solidFill>
                  <a:schemeClr val="lt1"/>
                </a:solidFill>
              </a:defRPr>
            </a:lvl1pPr>
            <a:lvl2pPr indent="-323850" lvl="1" marL="914400">
              <a:spcBef>
                <a:spcPts val="0"/>
              </a:spcBef>
              <a:spcAft>
                <a:spcPts val="0"/>
              </a:spcAft>
              <a:buClr>
                <a:schemeClr val="lt1"/>
              </a:buClr>
              <a:buSzPts val="1500"/>
              <a:buChar char="○"/>
              <a:defRPr sz="1500">
                <a:solidFill>
                  <a:schemeClr val="lt1"/>
                </a:solidFill>
              </a:defRPr>
            </a:lvl2pPr>
            <a:lvl3pPr indent="-323850" lvl="2" marL="1371600">
              <a:spcBef>
                <a:spcPts val="0"/>
              </a:spcBef>
              <a:spcAft>
                <a:spcPts val="0"/>
              </a:spcAft>
              <a:buClr>
                <a:schemeClr val="lt1"/>
              </a:buClr>
              <a:buSzPts val="1500"/>
              <a:buChar char="■"/>
              <a:defRPr sz="1500">
                <a:solidFill>
                  <a:schemeClr val="lt1"/>
                </a:solidFill>
              </a:defRPr>
            </a:lvl3pPr>
            <a:lvl4pPr indent="-323850" lvl="3" marL="1828800">
              <a:spcBef>
                <a:spcPts val="0"/>
              </a:spcBef>
              <a:spcAft>
                <a:spcPts val="0"/>
              </a:spcAft>
              <a:buClr>
                <a:schemeClr val="lt1"/>
              </a:buClr>
              <a:buSzPts val="1500"/>
              <a:buChar char="●"/>
              <a:defRPr sz="1500">
                <a:solidFill>
                  <a:schemeClr val="lt1"/>
                </a:solidFill>
              </a:defRPr>
            </a:lvl4pPr>
            <a:lvl5pPr indent="-323850" lvl="4" marL="2286000">
              <a:spcBef>
                <a:spcPts val="0"/>
              </a:spcBef>
              <a:spcAft>
                <a:spcPts val="0"/>
              </a:spcAft>
              <a:buClr>
                <a:schemeClr val="lt1"/>
              </a:buClr>
              <a:buSzPts val="1500"/>
              <a:buChar char="○"/>
              <a:defRPr sz="1500">
                <a:solidFill>
                  <a:schemeClr val="lt1"/>
                </a:solidFill>
              </a:defRPr>
            </a:lvl5pPr>
            <a:lvl6pPr indent="-323850" lvl="5" marL="2743200">
              <a:spcBef>
                <a:spcPts val="0"/>
              </a:spcBef>
              <a:spcAft>
                <a:spcPts val="0"/>
              </a:spcAft>
              <a:buClr>
                <a:schemeClr val="lt1"/>
              </a:buClr>
              <a:buSzPts val="1500"/>
              <a:buChar char="■"/>
              <a:defRPr sz="1500">
                <a:solidFill>
                  <a:schemeClr val="lt1"/>
                </a:solidFill>
              </a:defRPr>
            </a:lvl6pPr>
            <a:lvl7pPr indent="-323850" lvl="6" marL="3200400">
              <a:spcBef>
                <a:spcPts val="0"/>
              </a:spcBef>
              <a:spcAft>
                <a:spcPts val="0"/>
              </a:spcAft>
              <a:buClr>
                <a:schemeClr val="lt1"/>
              </a:buClr>
              <a:buSzPts val="1500"/>
              <a:buChar char="●"/>
              <a:defRPr sz="1500">
                <a:solidFill>
                  <a:schemeClr val="lt1"/>
                </a:solidFill>
              </a:defRPr>
            </a:lvl7pPr>
            <a:lvl8pPr indent="-323850" lvl="7" marL="3657600">
              <a:spcBef>
                <a:spcPts val="0"/>
              </a:spcBef>
              <a:spcAft>
                <a:spcPts val="0"/>
              </a:spcAft>
              <a:buClr>
                <a:schemeClr val="lt1"/>
              </a:buClr>
              <a:buSzPts val="1500"/>
              <a:buChar char="○"/>
              <a:defRPr sz="1500">
                <a:solidFill>
                  <a:schemeClr val="lt1"/>
                </a:solidFill>
              </a:defRPr>
            </a:lvl8pPr>
            <a:lvl9pPr indent="-323850" lvl="8" marL="4114800">
              <a:spcBef>
                <a:spcPts val="0"/>
              </a:spcBef>
              <a:spcAft>
                <a:spcPts val="0"/>
              </a:spcAft>
              <a:buClr>
                <a:schemeClr val="lt1"/>
              </a:buClr>
              <a:buSzPts val="1500"/>
              <a:buChar char="■"/>
              <a:defRPr sz="1500">
                <a:solidFill>
                  <a:schemeClr val="lt1"/>
                </a:solidFill>
              </a:defRPr>
            </a:lvl9pPr>
          </a:lstStyle>
          <a:p/>
        </p:txBody>
      </p:sp>
      <p:sp>
        <p:nvSpPr>
          <p:cNvPr id="264" name="Google Shape;264;p4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dk2"/>
                </a:solidFill>
              </a:defRPr>
            </a:lvl1pPr>
            <a:lvl2pPr lvl="1">
              <a:buNone/>
              <a:defRPr sz="1100">
                <a:solidFill>
                  <a:schemeClr val="dk2"/>
                </a:solidFill>
              </a:defRPr>
            </a:lvl2pPr>
            <a:lvl3pPr lvl="2">
              <a:buNone/>
              <a:defRPr sz="1100">
                <a:solidFill>
                  <a:schemeClr val="dk2"/>
                </a:solidFill>
              </a:defRPr>
            </a:lvl3pPr>
            <a:lvl4pPr lvl="3">
              <a:buNone/>
              <a:defRPr sz="1100">
                <a:solidFill>
                  <a:schemeClr val="dk2"/>
                </a:solidFill>
              </a:defRPr>
            </a:lvl4pPr>
            <a:lvl5pPr lvl="4">
              <a:buNone/>
              <a:defRPr sz="1100">
                <a:solidFill>
                  <a:schemeClr val="dk2"/>
                </a:solidFill>
              </a:defRPr>
            </a:lvl5pPr>
            <a:lvl6pPr lvl="5">
              <a:buNone/>
              <a:defRPr sz="1100">
                <a:solidFill>
                  <a:schemeClr val="dk2"/>
                </a:solidFill>
              </a:defRPr>
            </a:lvl6pPr>
            <a:lvl7pPr lvl="6">
              <a:buNone/>
              <a:defRPr sz="1100">
                <a:solidFill>
                  <a:schemeClr val="dk2"/>
                </a:solidFill>
              </a:defRPr>
            </a:lvl7pPr>
            <a:lvl8pPr lvl="7">
              <a:buNone/>
              <a:defRPr sz="1100">
                <a:solidFill>
                  <a:schemeClr val="dk2"/>
                </a:solidFill>
              </a:defRPr>
            </a:lvl8pPr>
            <a:lvl9pPr lvl="8">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265" name="Google Shape;265;p46"/>
          <p:cNvSpPr/>
          <p:nvPr/>
        </p:nvSpPr>
        <p:spPr>
          <a:xfrm>
            <a:off x="4416275" y="1976923"/>
            <a:ext cx="4045200" cy="2871300"/>
          </a:xfrm>
          <a:prstGeom prst="roundRect">
            <a:avLst>
              <a:gd fmla="val 1666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6"/>
          <p:cNvSpPr/>
          <p:nvPr/>
        </p:nvSpPr>
        <p:spPr>
          <a:xfrm rot="444408">
            <a:off x="5636457" y="2500588"/>
            <a:ext cx="1505663" cy="1505327"/>
          </a:xfrm>
          <a:prstGeom prst="pie">
            <a:avLst>
              <a:gd fmla="val 8241844" name="adj1"/>
              <a:gd fmla="val 12554936" name="adj2"/>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SzPts val="1100"/>
              <a:buNone/>
            </a:pPr>
            <a:r>
              <a:t/>
            </a:r>
            <a:endParaRPr sz="110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ifferentiators / 4 column text">
  <p:cSld name="BIG_NUMBER">
    <p:bg>
      <p:bgPr>
        <a:solidFill>
          <a:schemeClr val="dk1"/>
        </a:solidFill>
      </p:bgPr>
    </p:bg>
    <p:spTree>
      <p:nvGrpSpPr>
        <p:cNvPr id="267" name="Shape 267"/>
        <p:cNvGrpSpPr/>
        <p:nvPr/>
      </p:nvGrpSpPr>
      <p:grpSpPr>
        <a:xfrm>
          <a:off x="0" y="0"/>
          <a:ext cx="0" cy="0"/>
          <a:chOff x="0" y="0"/>
          <a:chExt cx="0" cy="0"/>
        </a:xfrm>
      </p:grpSpPr>
      <p:sp>
        <p:nvSpPr>
          <p:cNvPr id="268" name="Google Shape;268;p47"/>
          <p:cNvSpPr/>
          <p:nvPr/>
        </p:nvSpPr>
        <p:spPr>
          <a:xfrm>
            <a:off x="0" y="1324925"/>
            <a:ext cx="4572000" cy="1910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269" name="Google Shape;269;p47"/>
          <p:cNvSpPr/>
          <p:nvPr/>
        </p:nvSpPr>
        <p:spPr>
          <a:xfrm>
            <a:off x="0" y="3235076"/>
            <a:ext cx="4572000" cy="1914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dk2"/>
              </a:solidFill>
            </a:endParaRPr>
          </a:p>
        </p:txBody>
      </p:sp>
      <p:sp>
        <p:nvSpPr>
          <p:cNvPr id="270" name="Google Shape;270;p47"/>
          <p:cNvSpPr/>
          <p:nvPr/>
        </p:nvSpPr>
        <p:spPr>
          <a:xfrm>
            <a:off x="4571892" y="3235076"/>
            <a:ext cx="4572000" cy="19149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lt1"/>
              </a:solidFill>
            </a:endParaRPr>
          </a:p>
        </p:txBody>
      </p:sp>
      <p:sp>
        <p:nvSpPr>
          <p:cNvPr id="271" name="Google Shape;271;p47"/>
          <p:cNvSpPr/>
          <p:nvPr/>
        </p:nvSpPr>
        <p:spPr>
          <a:xfrm>
            <a:off x="4571892" y="1324925"/>
            <a:ext cx="4572000" cy="1910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solidFill>
                <a:schemeClr val="accent5"/>
              </a:solidFill>
            </a:endParaRPr>
          </a:p>
        </p:txBody>
      </p:sp>
      <p:sp>
        <p:nvSpPr>
          <p:cNvPr id="272" name="Google Shape;272;p47"/>
          <p:cNvSpPr txBox="1"/>
          <p:nvPr>
            <p:ph idx="1" type="subTitle"/>
          </p:nvPr>
        </p:nvSpPr>
        <p:spPr>
          <a:xfrm>
            <a:off x="480420" y="290626"/>
            <a:ext cx="3592200" cy="337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14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73" name="Google Shape;273;p47"/>
          <p:cNvSpPr txBox="1"/>
          <p:nvPr>
            <p:ph idx="2" type="body"/>
          </p:nvPr>
        </p:nvSpPr>
        <p:spPr>
          <a:xfrm>
            <a:off x="480425" y="610475"/>
            <a:ext cx="4878300" cy="6003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274" name="Google Shape;274;p4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dk2"/>
                </a:solidFill>
              </a:defRPr>
            </a:lvl1pPr>
            <a:lvl2pPr lvl="1">
              <a:buNone/>
              <a:defRPr sz="1100">
                <a:solidFill>
                  <a:schemeClr val="dk2"/>
                </a:solidFill>
              </a:defRPr>
            </a:lvl2pPr>
            <a:lvl3pPr lvl="2">
              <a:buNone/>
              <a:defRPr sz="1100">
                <a:solidFill>
                  <a:schemeClr val="dk2"/>
                </a:solidFill>
              </a:defRPr>
            </a:lvl3pPr>
            <a:lvl4pPr lvl="3">
              <a:buNone/>
              <a:defRPr sz="1100">
                <a:solidFill>
                  <a:schemeClr val="dk2"/>
                </a:solidFill>
              </a:defRPr>
            </a:lvl4pPr>
            <a:lvl5pPr lvl="4">
              <a:buNone/>
              <a:defRPr sz="1100">
                <a:solidFill>
                  <a:schemeClr val="dk2"/>
                </a:solidFill>
              </a:defRPr>
            </a:lvl5pPr>
            <a:lvl6pPr lvl="5">
              <a:buNone/>
              <a:defRPr sz="1100">
                <a:solidFill>
                  <a:schemeClr val="dk2"/>
                </a:solidFill>
              </a:defRPr>
            </a:lvl6pPr>
            <a:lvl7pPr lvl="6">
              <a:buNone/>
              <a:defRPr sz="1100">
                <a:solidFill>
                  <a:schemeClr val="dk2"/>
                </a:solidFill>
              </a:defRPr>
            </a:lvl7pPr>
            <a:lvl8pPr lvl="7">
              <a:buNone/>
              <a:defRPr sz="1100">
                <a:solidFill>
                  <a:schemeClr val="dk2"/>
                </a:solidFill>
              </a:defRPr>
            </a:lvl8pPr>
            <a:lvl9pPr lvl="8">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blank">
  <p:cSld name="BLANK">
    <p:spTree>
      <p:nvGrpSpPr>
        <p:cNvPr id="275" name="Shape 275"/>
        <p:cNvGrpSpPr/>
        <p:nvPr/>
      </p:nvGrpSpPr>
      <p:grpSpPr>
        <a:xfrm>
          <a:off x="0" y="0"/>
          <a:ext cx="0" cy="0"/>
          <a:chOff x="0" y="0"/>
          <a:chExt cx="0" cy="0"/>
        </a:xfrm>
      </p:grpSpPr>
      <p:sp>
        <p:nvSpPr>
          <p:cNvPr id="276" name="Google Shape;276;p48"/>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277" name="Google Shape;277;p48"/>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1"/>
              </a:buClr>
              <a:buSzPts val="12800"/>
              <a:buNone/>
              <a:defRPr sz="12800">
                <a:solidFill>
                  <a:schemeClr val="accent1"/>
                </a:solidFill>
              </a:defRPr>
            </a:lvl1pPr>
            <a:lvl2pPr lvl="1"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2pPr>
            <a:lvl3pPr lvl="2"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3pPr>
            <a:lvl4pPr lvl="3"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4pPr>
            <a:lvl5pPr lvl="4"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5pPr>
            <a:lvl6pPr lvl="5"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6pPr>
            <a:lvl7pPr lvl="6"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7pPr>
            <a:lvl8pPr lvl="7"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8pPr>
            <a:lvl9pPr lvl="8" algn="ctr">
              <a:spcBef>
                <a:spcPts val="0"/>
              </a:spcBef>
              <a:spcAft>
                <a:spcPts val="0"/>
              </a:spcAft>
              <a:buClr>
                <a:schemeClr val="accent1"/>
              </a:buClr>
              <a:buSzPts val="12800"/>
              <a:buNone/>
              <a:defRPr sz="12800">
                <a:solidFill>
                  <a:schemeClr val="accent1"/>
                </a:solidFill>
                <a:latin typeface="Barlow Light"/>
                <a:ea typeface="Barlow Light"/>
                <a:cs typeface="Barlow Light"/>
                <a:sym typeface="Barlow Light"/>
              </a:defRPr>
            </a:lvl9pPr>
          </a:lstStyle>
          <a:p/>
        </p:txBody>
      </p:sp>
      <p:sp>
        <p:nvSpPr>
          <p:cNvPr id="278" name="Google Shape;278;p48"/>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ext">
  <p:cSld name="TITLE_1">
    <p:bg>
      <p:bgPr>
        <a:solidFill>
          <a:schemeClr val="dk1"/>
        </a:solidFill>
      </p:bgPr>
    </p:bg>
    <p:spTree>
      <p:nvGrpSpPr>
        <p:cNvPr id="279" name="Shape 279"/>
        <p:cNvGrpSpPr/>
        <p:nvPr/>
      </p:nvGrpSpPr>
      <p:grpSpPr>
        <a:xfrm>
          <a:off x="0" y="0"/>
          <a:ext cx="0" cy="0"/>
          <a:chOff x="0" y="0"/>
          <a:chExt cx="0" cy="0"/>
        </a:xfrm>
      </p:grpSpPr>
      <p:sp>
        <p:nvSpPr>
          <p:cNvPr id="280" name="Google Shape;280;p49"/>
          <p:cNvSpPr/>
          <p:nvPr/>
        </p:nvSpPr>
        <p:spPr>
          <a:xfrm>
            <a:off x="0" y="0"/>
            <a:ext cx="9144000" cy="16311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49"/>
          <p:cNvSpPr txBox="1"/>
          <p:nvPr>
            <p:ph idx="1" type="subTitle"/>
          </p:nvPr>
        </p:nvSpPr>
        <p:spPr>
          <a:xfrm>
            <a:off x="791150" y="522625"/>
            <a:ext cx="5938800" cy="11082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3600"/>
              <a:buFont typeface="Hepta Slab Medium"/>
              <a:buNone/>
              <a:defRPr sz="3600">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82" name="Google Shape;282;p49"/>
          <p:cNvSpPr txBox="1"/>
          <p:nvPr>
            <p:ph idx="2" type="body"/>
          </p:nvPr>
        </p:nvSpPr>
        <p:spPr>
          <a:xfrm>
            <a:off x="810075" y="2065225"/>
            <a:ext cx="7539900" cy="27774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lt1"/>
              </a:buClr>
              <a:buSzPts val="2800"/>
              <a:buChar char="●"/>
              <a:defRPr sz="2800">
                <a:solidFill>
                  <a:schemeClr val="lt1"/>
                </a:solidFill>
              </a:defRPr>
            </a:lvl1pPr>
            <a:lvl2pPr indent="-406400" lvl="1" marL="914400">
              <a:spcBef>
                <a:spcPts val="0"/>
              </a:spcBef>
              <a:spcAft>
                <a:spcPts val="0"/>
              </a:spcAft>
              <a:buClr>
                <a:schemeClr val="lt1"/>
              </a:buClr>
              <a:buSzPts val="2800"/>
              <a:buChar char="○"/>
              <a:defRPr sz="2800">
                <a:solidFill>
                  <a:schemeClr val="lt1"/>
                </a:solidFill>
              </a:defRPr>
            </a:lvl2pPr>
            <a:lvl3pPr indent="-406400" lvl="2" marL="1371600">
              <a:spcBef>
                <a:spcPts val="0"/>
              </a:spcBef>
              <a:spcAft>
                <a:spcPts val="0"/>
              </a:spcAft>
              <a:buClr>
                <a:schemeClr val="lt1"/>
              </a:buClr>
              <a:buSzPts val="2800"/>
              <a:buChar char="■"/>
              <a:defRPr sz="2800">
                <a:solidFill>
                  <a:schemeClr val="lt1"/>
                </a:solidFill>
              </a:defRPr>
            </a:lvl3pPr>
            <a:lvl4pPr indent="-406400" lvl="3" marL="1828800">
              <a:spcBef>
                <a:spcPts val="0"/>
              </a:spcBef>
              <a:spcAft>
                <a:spcPts val="0"/>
              </a:spcAft>
              <a:buClr>
                <a:schemeClr val="lt1"/>
              </a:buClr>
              <a:buSzPts val="2800"/>
              <a:buChar char="●"/>
              <a:defRPr sz="2800">
                <a:solidFill>
                  <a:schemeClr val="lt1"/>
                </a:solidFill>
              </a:defRPr>
            </a:lvl4pPr>
            <a:lvl5pPr indent="-406400" lvl="4" marL="2286000">
              <a:spcBef>
                <a:spcPts val="0"/>
              </a:spcBef>
              <a:spcAft>
                <a:spcPts val="0"/>
              </a:spcAft>
              <a:buClr>
                <a:schemeClr val="lt1"/>
              </a:buClr>
              <a:buSzPts val="2800"/>
              <a:buChar char="○"/>
              <a:defRPr sz="2800">
                <a:solidFill>
                  <a:schemeClr val="lt1"/>
                </a:solidFill>
              </a:defRPr>
            </a:lvl5pPr>
            <a:lvl6pPr indent="-406400" lvl="5" marL="2743200">
              <a:spcBef>
                <a:spcPts val="0"/>
              </a:spcBef>
              <a:spcAft>
                <a:spcPts val="0"/>
              </a:spcAft>
              <a:buClr>
                <a:schemeClr val="lt1"/>
              </a:buClr>
              <a:buSzPts val="2800"/>
              <a:buChar char="■"/>
              <a:defRPr sz="2800">
                <a:solidFill>
                  <a:schemeClr val="lt1"/>
                </a:solidFill>
              </a:defRPr>
            </a:lvl6pPr>
            <a:lvl7pPr indent="-406400" lvl="6" marL="3200400">
              <a:spcBef>
                <a:spcPts val="0"/>
              </a:spcBef>
              <a:spcAft>
                <a:spcPts val="0"/>
              </a:spcAft>
              <a:buClr>
                <a:schemeClr val="lt1"/>
              </a:buClr>
              <a:buSzPts val="2800"/>
              <a:buChar char="●"/>
              <a:defRPr sz="2800">
                <a:solidFill>
                  <a:schemeClr val="lt1"/>
                </a:solidFill>
              </a:defRPr>
            </a:lvl7pPr>
            <a:lvl8pPr indent="-406400" lvl="7" marL="3657600">
              <a:spcBef>
                <a:spcPts val="0"/>
              </a:spcBef>
              <a:spcAft>
                <a:spcPts val="0"/>
              </a:spcAft>
              <a:buClr>
                <a:schemeClr val="lt1"/>
              </a:buClr>
              <a:buSzPts val="2800"/>
              <a:buChar char="○"/>
              <a:defRPr sz="2800">
                <a:solidFill>
                  <a:schemeClr val="lt1"/>
                </a:solidFill>
              </a:defRPr>
            </a:lvl8pPr>
            <a:lvl9pPr indent="-406400" lvl="8" marL="4114800">
              <a:spcBef>
                <a:spcPts val="0"/>
              </a:spcBef>
              <a:spcAft>
                <a:spcPts val="0"/>
              </a:spcAft>
              <a:buClr>
                <a:schemeClr val="lt1"/>
              </a:buClr>
              <a:buSzPts val="2800"/>
              <a:buChar char="■"/>
              <a:defRPr sz="2800">
                <a:solidFill>
                  <a:schemeClr val="lt1"/>
                </a:solidFill>
              </a:defRPr>
            </a:lvl9pPr>
          </a:lstStyle>
          <a:p/>
        </p:txBody>
      </p:sp>
      <p:sp>
        <p:nvSpPr>
          <p:cNvPr id="283" name="Google Shape;283;p49"/>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Background Image + Text">
  <p:cSld name="CUSTOM">
    <p:spTree>
      <p:nvGrpSpPr>
        <p:cNvPr id="284" name="Shape 284"/>
        <p:cNvGrpSpPr/>
        <p:nvPr/>
      </p:nvGrpSpPr>
      <p:grpSpPr>
        <a:xfrm>
          <a:off x="0" y="0"/>
          <a:ext cx="0" cy="0"/>
          <a:chOff x="0" y="0"/>
          <a:chExt cx="0" cy="0"/>
        </a:xfrm>
      </p:grpSpPr>
      <p:sp>
        <p:nvSpPr>
          <p:cNvPr id="285" name="Google Shape;285;p50"/>
          <p:cNvSpPr/>
          <p:nvPr>
            <p:ph idx="2" type="pic"/>
          </p:nvPr>
        </p:nvSpPr>
        <p:spPr>
          <a:xfrm>
            <a:off x="0" y="0"/>
            <a:ext cx="9144000" cy="5143500"/>
          </a:xfrm>
          <a:prstGeom prst="rect">
            <a:avLst/>
          </a:prstGeom>
          <a:noFill/>
          <a:ln>
            <a:noFill/>
          </a:ln>
        </p:spPr>
      </p:sp>
      <p:sp>
        <p:nvSpPr>
          <p:cNvPr id="286" name="Google Shape;286;p50"/>
          <p:cNvSpPr txBox="1"/>
          <p:nvPr>
            <p:ph idx="1" type="body"/>
          </p:nvPr>
        </p:nvSpPr>
        <p:spPr>
          <a:xfrm>
            <a:off x="4655675" y="956675"/>
            <a:ext cx="3965400" cy="775200"/>
          </a:xfrm>
          <a:prstGeom prst="rect">
            <a:avLst/>
          </a:prstGeom>
          <a:solidFill>
            <a:schemeClr val="lt1"/>
          </a:solidFill>
        </p:spPr>
        <p:txBody>
          <a:bodyPr anchorCtr="0" anchor="t" bIns="274300" lIns="274300" spcFirstLastPara="1" rIns="274300" wrap="square" tIns="0">
            <a:noAutofit/>
          </a:bodyPr>
          <a:lstStyle>
            <a:lvl1pPr indent="-298450" lvl="0" marL="457200">
              <a:spcBef>
                <a:spcPts val="0"/>
              </a:spcBef>
              <a:spcAft>
                <a:spcPts val="0"/>
              </a:spcAft>
              <a:buClr>
                <a:schemeClr val="dk1"/>
              </a:buClr>
              <a:buSzPts val="1100"/>
              <a:buFont typeface="Barlow"/>
              <a:buChar char="●"/>
              <a:defRPr sz="1100">
                <a:latin typeface="Barlow"/>
                <a:ea typeface="Barlow"/>
                <a:cs typeface="Barlow"/>
                <a:sym typeface="Barlow"/>
              </a:defRPr>
            </a:lvl1pPr>
            <a:lvl2pPr indent="-298450" lvl="1" marL="914400">
              <a:spcBef>
                <a:spcPts val="0"/>
              </a:spcBef>
              <a:spcAft>
                <a:spcPts val="0"/>
              </a:spcAft>
              <a:buClr>
                <a:schemeClr val="dk1"/>
              </a:buClr>
              <a:buSzPts val="1100"/>
              <a:buFont typeface="Barlow"/>
              <a:buChar char="○"/>
              <a:defRPr sz="1100">
                <a:latin typeface="Barlow"/>
                <a:ea typeface="Barlow"/>
                <a:cs typeface="Barlow"/>
                <a:sym typeface="Barlow"/>
              </a:defRPr>
            </a:lvl2pPr>
            <a:lvl3pPr indent="-298450" lvl="2" marL="1371600">
              <a:spcBef>
                <a:spcPts val="0"/>
              </a:spcBef>
              <a:spcAft>
                <a:spcPts val="0"/>
              </a:spcAft>
              <a:buClr>
                <a:schemeClr val="dk1"/>
              </a:buClr>
              <a:buSzPts val="1100"/>
              <a:buFont typeface="Barlow"/>
              <a:buChar char="■"/>
              <a:defRPr sz="1100">
                <a:latin typeface="Barlow"/>
                <a:ea typeface="Barlow"/>
                <a:cs typeface="Barlow"/>
                <a:sym typeface="Barlow"/>
              </a:defRPr>
            </a:lvl3pPr>
            <a:lvl4pPr indent="-298450" lvl="3" marL="1828800">
              <a:spcBef>
                <a:spcPts val="0"/>
              </a:spcBef>
              <a:spcAft>
                <a:spcPts val="0"/>
              </a:spcAft>
              <a:buClr>
                <a:schemeClr val="dk1"/>
              </a:buClr>
              <a:buSzPts val="1100"/>
              <a:buFont typeface="Barlow"/>
              <a:buChar char="●"/>
              <a:defRPr sz="1100">
                <a:latin typeface="Barlow"/>
                <a:ea typeface="Barlow"/>
                <a:cs typeface="Barlow"/>
                <a:sym typeface="Barlow"/>
              </a:defRPr>
            </a:lvl4pPr>
            <a:lvl5pPr indent="-298450" lvl="4" marL="2286000">
              <a:spcBef>
                <a:spcPts val="0"/>
              </a:spcBef>
              <a:spcAft>
                <a:spcPts val="0"/>
              </a:spcAft>
              <a:buClr>
                <a:schemeClr val="dk1"/>
              </a:buClr>
              <a:buSzPts val="1100"/>
              <a:buFont typeface="Barlow"/>
              <a:buChar char="○"/>
              <a:defRPr>
                <a:latin typeface="Barlow"/>
                <a:ea typeface="Barlow"/>
                <a:cs typeface="Barlow"/>
                <a:sym typeface="Barlow"/>
              </a:defRPr>
            </a:lvl5pPr>
            <a:lvl6pPr indent="-298450" lvl="5" marL="2743200">
              <a:spcBef>
                <a:spcPts val="0"/>
              </a:spcBef>
              <a:spcAft>
                <a:spcPts val="0"/>
              </a:spcAft>
              <a:buClr>
                <a:schemeClr val="dk1"/>
              </a:buClr>
              <a:buSzPts val="1100"/>
              <a:buFont typeface="Barlow"/>
              <a:buChar char="■"/>
              <a:defRPr sz="1100">
                <a:latin typeface="Barlow"/>
                <a:ea typeface="Barlow"/>
                <a:cs typeface="Barlow"/>
                <a:sym typeface="Barlow"/>
              </a:defRPr>
            </a:lvl6pPr>
            <a:lvl7pPr indent="-298450" lvl="6" marL="3200400">
              <a:spcBef>
                <a:spcPts val="0"/>
              </a:spcBef>
              <a:spcAft>
                <a:spcPts val="0"/>
              </a:spcAft>
              <a:buClr>
                <a:schemeClr val="dk1"/>
              </a:buClr>
              <a:buSzPts val="1100"/>
              <a:buFont typeface="Barlow"/>
              <a:buChar char="●"/>
              <a:defRPr sz="1100">
                <a:latin typeface="Barlow"/>
                <a:ea typeface="Barlow"/>
                <a:cs typeface="Barlow"/>
                <a:sym typeface="Barlow"/>
              </a:defRPr>
            </a:lvl7pPr>
            <a:lvl8pPr indent="-298450" lvl="7" marL="3657600">
              <a:spcBef>
                <a:spcPts val="0"/>
              </a:spcBef>
              <a:spcAft>
                <a:spcPts val="0"/>
              </a:spcAft>
              <a:buClr>
                <a:schemeClr val="dk1"/>
              </a:buClr>
              <a:buSzPts val="1100"/>
              <a:buFont typeface="Barlow"/>
              <a:buChar char="○"/>
              <a:defRPr sz="1100">
                <a:latin typeface="Barlow"/>
                <a:ea typeface="Barlow"/>
                <a:cs typeface="Barlow"/>
                <a:sym typeface="Barlow"/>
              </a:defRPr>
            </a:lvl8pPr>
            <a:lvl9pPr indent="-298450" lvl="8" marL="4114800">
              <a:spcBef>
                <a:spcPts val="0"/>
              </a:spcBef>
              <a:spcAft>
                <a:spcPts val="0"/>
              </a:spcAft>
              <a:buClr>
                <a:schemeClr val="dk1"/>
              </a:buClr>
              <a:buSzPts val="1100"/>
              <a:buFont typeface="Barlow"/>
              <a:buChar char="■"/>
              <a:defRPr sz="1100">
                <a:latin typeface="Barlow"/>
                <a:ea typeface="Barlow"/>
                <a:cs typeface="Barlow"/>
                <a:sym typeface="Barlow"/>
              </a:defRPr>
            </a:lvl9pPr>
          </a:lstStyle>
          <a:p/>
        </p:txBody>
      </p:sp>
      <p:sp>
        <p:nvSpPr>
          <p:cNvPr id="287" name="Google Shape;287;p50"/>
          <p:cNvSpPr txBox="1"/>
          <p:nvPr>
            <p:ph idx="3" type="subTitle"/>
          </p:nvPr>
        </p:nvSpPr>
        <p:spPr>
          <a:xfrm>
            <a:off x="4655675" y="522900"/>
            <a:ext cx="3965400" cy="442800"/>
          </a:xfrm>
          <a:prstGeom prst="rect">
            <a:avLst/>
          </a:prstGeom>
          <a:solidFill>
            <a:schemeClr val="lt1"/>
          </a:solidFill>
        </p:spPr>
        <p:txBody>
          <a:bodyPr anchorCtr="0" anchor="b" bIns="0" lIns="274300" spcFirstLastPara="1" rIns="274300" wrap="square" tIns="27430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288" name="Google Shape;288;p50"/>
          <p:cNvSpPr txBox="1"/>
          <p:nvPr>
            <p:ph idx="4" type="body"/>
          </p:nvPr>
        </p:nvSpPr>
        <p:spPr>
          <a:xfrm>
            <a:off x="524350" y="4144800"/>
            <a:ext cx="1558800" cy="475800"/>
          </a:xfrm>
          <a:prstGeom prst="rect">
            <a:avLst/>
          </a:prstGeom>
          <a:solidFill>
            <a:schemeClr val="lt1"/>
          </a:solidFill>
        </p:spPr>
        <p:txBody>
          <a:bodyPr anchorCtr="0" anchor="t" bIns="137150" lIns="137150" spcFirstLastPara="1" rIns="137150" wrap="square" tIns="137150">
            <a:noAutofit/>
          </a:bodyPr>
          <a:lstStyle>
            <a:lvl1pPr indent="-273050" lvl="0" marL="457200">
              <a:spcBef>
                <a:spcPts val="0"/>
              </a:spcBef>
              <a:spcAft>
                <a:spcPts val="0"/>
              </a:spcAft>
              <a:buClr>
                <a:schemeClr val="dk1"/>
              </a:buClr>
              <a:buSzPts val="700"/>
              <a:buFont typeface="Barlow"/>
              <a:buChar char="●"/>
              <a:defRPr sz="700">
                <a:latin typeface="Barlow"/>
                <a:ea typeface="Barlow"/>
                <a:cs typeface="Barlow"/>
                <a:sym typeface="Barlow"/>
              </a:defRPr>
            </a:lvl1pPr>
            <a:lvl2pPr indent="-273050" lvl="1" marL="914400">
              <a:spcBef>
                <a:spcPts val="0"/>
              </a:spcBef>
              <a:spcAft>
                <a:spcPts val="0"/>
              </a:spcAft>
              <a:buClr>
                <a:schemeClr val="dk1"/>
              </a:buClr>
              <a:buSzPts val="700"/>
              <a:buFont typeface="Barlow"/>
              <a:buChar char="○"/>
              <a:defRPr sz="700">
                <a:latin typeface="Barlow"/>
                <a:ea typeface="Barlow"/>
                <a:cs typeface="Barlow"/>
                <a:sym typeface="Barlow"/>
              </a:defRPr>
            </a:lvl2pPr>
            <a:lvl3pPr indent="-273050" lvl="2" marL="1371600">
              <a:spcBef>
                <a:spcPts val="0"/>
              </a:spcBef>
              <a:spcAft>
                <a:spcPts val="0"/>
              </a:spcAft>
              <a:buClr>
                <a:schemeClr val="dk1"/>
              </a:buClr>
              <a:buSzPts val="700"/>
              <a:buFont typeface="Barlow"/>
              <a:buChar char="■"/>
              <a:defRPr sz="700">
                <a:latin typeface="Barlow"/>
                <a:ea typeface="Barlow"/>
                <a:cs typeface="Barlow"/>
                <a:sym typeface="Barlow"/>
              </a:defRPr>
            </a:lvl3pPr>
            <a:lvl4pPr indent="-273050" lvl="3" marL="1828800">
              <a:spcBef>
                <a:spcPts val="0"/>
              </a:spcBef>
              <a:spcAft>
                <a:spcPts val="0"/>
              </a:spcAft>
              <a:buClr>
                <a:schemeClr val="dk1"/>
              </a:buClr>
              <a:buSzPts val="700"/>
              <a:buFont typeface="Barlow"/>
              <a:buChar char="●"/>
              <a:defRPr sz="700">
                <a:latin typeface="Barlow"/>
                <a:ea typeface="Barlow"/>
                <a:cs typeface="Barlow"/>
                <a:sym typeface="Barlow"/>
              </a:defRPr>
            </a:lvl4pPr>
            <a:lvl5pPr indent="-273050" lvl="4" marL="2286000">
              <a:spcBef>
                <a:spcPts val="0"/>
              </a:spcBef>
              <a:spcAft>
                <a:spcPts val="0"/>
              </a:spcAft>
              <a:buClr>
                <a:schemeClr val="dk1"/>
              </a:buClr>
              <a:buSzPts val="700"/>
              <a:buFont typeface="Barlow"/>
              <a:buChar char="○"/>
              <a:defRPr sz="700">
                <a:latin typeface="Barlow"/>
                <a:ea typeface="Barlow"/>
                <a:cs typeface="Barlow"/>
                <a:sym typeface="Barlow"/>
              </a:defRPr>
            </a:lvl5pPr>
            <a:lvl6pPr indent="-273050" lvl="5" marL="2743200">
              <a:spcBef>
                <a:spcPts val="0"/>
              </a:spcBef>
              <a:spcAft>
                <a:spcPts val="0"/>
              </a:spcAft>
              <a:buClr>
                <a:schemeClr val="dk1"/>
              </a:buClr>
              <a:buSzPts val="700"/>
              <a:buFont typeface="Barlow"/>
              <a:buChar char="■"/>
              <a:defRPr sz="700">
                <a:latin typeface="Barlow"/>
                <a:ea typeface="Barlow"/>
                <a:cs typeface="Barlow"/>
                <a:sym typeface="Barlow"/>
              </a:defRPr>
            </a:lvl6pPr>
            <a:lvl7pPr indent="-273050" lvl="6" marL="3200400">
              <a:spcBef>
                <a:spcPts val="0"/>
              </a:spcBef>
              <a:spcAft>
                <a:spcPts val="0"/>
              </a:spcAft>
              <a:buClr>
                <a:schemeClr val="dk1"/>
              </a:buClr>
              <a:buSzPts val="700"/>
              <a:buFont typeface="Barlow"/>
              <a:buChar char="●"/>
              <a:defRPr sz="700">
                <a:latin typeface="Barlow"/>
                <a:ea typeface="Barlow"/>
                <a:cs typeface="Barlow"/>
                <a:sym typeface="Barlow"/>
              </a:defRPr>
            </a:lvl7pPr>
            <a:lvl8pPr indent="-273050" lvl="7" marL="3657600">
              <a:spcBef>
                <a:spcPts val="0"/>
              </a:spcBef>
              <a:spcAft>
                <a:spcPts val="0"/>
              </a:spcAft>
              <a:buClr>
                <a:schemeClr val="dk1"/>
              </a:buClr>
              <a:buSzPts val="700"/>
              <a:buFont typeface="Barlow"/>
              <a:buChar char="○"/>
              <a:defRPr sz="700">
                <a:latin typeface="Barlow"/>
                <a:ea typeface="Barlow"/>
                <a:cs typeface="Barlow"/>
                <a:sym typeface="Barlow"/>
              </a:defRPr>
            </a:lvl8pPr>
            <a:lvl9pPr indent="-273050" lvl="8" marL="4114800">
              <a:spcBef>
                <a:spcPts val="0"/>
              </a:spcBef>
              <a:spcAft>
                <a:spcPts val="0"/>
              </a:spcAft>
              <a:buClr>
                <a:schemeClr val="dk1"/>
              </a:buClr>
              <a:buSzPts val="700"/>
              <a:buFont typeface="Barlow"/>
              <a:buChar char="■"/>
              <a:defRPr sz="700">
                <a:latin typeface="Barlow"/>
                <a:ea typeface="Barlow"/>
                <a:cs typeface="Barlow"/>
                <a:sym typeface="Barlow"/>
              </a:defRPr>
            </a:lvl9pPr>
          </a:lstStyle>
          <a:p/>
        </p:txBody>
      </p:sp>
      <p:sp>
        <p:nvSpPr>
          <p:cNvPr id="289" name="Google Shape;289;p50"/>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atin typeface="Barlow"/>
                <a:ea typeface="Barlow"/>
                <a:cs typeface="Barlow"/>
                <a:sym typeface="Barlow"/>
              </a:defRPr>
            </a:lvl1pPr>
            <a:lvl2pPr lvl="1">
              <a:buNone/>
              <a:defRPr>
                <a:latin typeface="Barlow"/>
                <a:ea typeface="Barlow"/>
                <a:cs typeface="Barlow"/>
                <a:sym typeface="Barlow"/>
              </a:defRPr>
            </a:lvl2pPr>
            <a:lvl3pPr lvl="2">
              <a:buNone/>
              <a:defRPr>
                <a:latin typeface="Barlow"/>
                <a:ea typeface="Barlow"/>
                <a:cs typeface="Barlow"/>
                <a:sym typeface="Barlow"/>
              </a:defRPr>
            </a:lvl3pPr>
            <a:lvl4pPr lvl="3">
              <a:buNone/>
              <a:defRPr>
                <a:latin typeface="Barlow"/>
                <a:ea typeface="Barlow"/>
                <a:cs typeface="Barlow"/>
                <a:sym typeface="Barlow"/>
              </a:defRPr>
            </a:lvl4pPr>
            <a:lvl5pPr lvl="4">
              <a:buNone/>
              <a:defRPr>
                <a:latin typeface="Barlow"/>
                <a:ea typeface="Barlow"/>
                <a:cs typeface="Barlow"/>
                <a:sym typeface="Barlow"/>
              </a:defRPr>
            </a:lvl5pPr>
            <a:lvl6pPr lvl="5">
              <a:buNone/>
              <a:defRPr>
                <a:latin typeface="Barlow"/>
                <a:ea typeface="Barlow"/>
                <a:cs typeface="Barlow"/>
                <a:sym typeface="Barlow"/>
              </a:defRPr>
            </a:lvl6pPr>
            <a:lvl7pPr lvl="6">
              <a:buNone/>
              <a:defRPr>
                <a:latin typeface="Barlow"/>
                <a:ea typeface="Barlow"/>
                <a:cs typeface="Barlow"/>
                <a:sym typeface="Barlow"/>
              </a:defRPr>
            </a:lvl7pPr>
            <a:lvl8pPr lvl="7">
              <a:buNone/>
              <a:defRPr>
                <a:latin typeface="Barlow"/>
                <a:ea typeface="Barlow"/>
                <a:cs typeface="Barlow"/>
                <a:sym typeface="Barlow"/>
              </a:defRPr>
            </a:lvl8pPr>
            <a:lvl9pPr lvl="8">
              <a:buNone/>
              <a:defRPr>
                <a:latin typeface="Barlow"/>
                <a:ea typeface="Barlow"/>
                <a:cs typeface="Barlow"/>
                <a:sym typeface="Barlow"/>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 Image">
  <p:cSld name="CUSTOM_1">
    <p:bg>
      <p:bgPr>
        <a:solidFill>
          <a:schemeClr val="lt2"/>
        </a:solidFill>
      </p:bgPr>
    </p:bg>
    <p:spTree>
      <p:nvGrpSpPr>
        <p:cNvPr id="290" name="Shape 290"/>
        <p:cNvGrpSpPr/>
        <p:nvPr/>
      </p:nvGrpSpPr>
      <p:grpSpPr>
        <a:xfrm>
          <a:off x="0" y="0"/>
          <a:ext cx="0" cy="0"/>
          <a:chOff x="0" y="0"/>
          <a:chExt cx="0" cy="0"/>
        </a:xfrm>
      </p:grpSpPr>
      <p:sp>
        <p:nvSpPr>
          <p:cNvPr id="291" name="Google Shape;291;p51"/>
          <p:cNvSpPr/>
          <p:nvPr>
            <p:ph idx="2" type="pic"/>
          </p:nvPr>
        </p:nvSpPr>
        <p:spPr>
          <a:xfrm>
            <a:off x="5485725" y="523025"/>
            <a:ext cx="3135300" cy="4097700"/>
          </a:xfrm>
          <a:prstGeom prst="roundRect">
            <a:avLst>
              <a:gd fmla="val 16667" name="adj"/>
            </a:avLst>
          </a:prstGeom>
          <a:noFill/>
          <a:ln>
            <a:noFill/>
          </a:ln>
        </p:spPr>
      </p:sp>
      <p:sp>
        <p:nvSpPr>
          <p:cNvPr id="292" name="Google Shape;292;p51"/>
          <p:cNvSpPr txBox="1"/>
          <p:nvPr>
            <p:ph type="title"/>
          </p:nvPr>
        </p:nvSpPr>
        <p:spPr>
          <a:xfrm>
            <a:off x="591441" y="391675"/>
            <a:ext cx="4397400" cy="31782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Font typeface="Hepta Slab Medium"/>
              <a:buNone/>
              <a:defRPr>
                <a:solidFill>
                  <a:schemeClr val="lt1"/>
                </a:solidFill>
                <a:latin typeface="Hepta Slab Medium"/>
                <a:ea typeface="Hepta Slab Medium"/>
                <a:cs typeface="Hepta Slab Medium"/>
                <a:sym typeface="Hepta Slab Medium"/>
              </a:defRPr>
            </a:lvl1pPr>
            <a:lvl2pPr lvl="1">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2pPr>
            <a:lvl3pPr lvl="2">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3pPr>
            <a:lvl4pPr lvl="3">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4pPr>
            <a:lvl5pPr lvl="4">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5pPr>
            <a:lvl6pPr lvl="5">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6pPr>
            <a:lvl7pPr lvl="6">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7pPr>
            <a:lvl8pPr lvl="7">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8pPr>
            <a:lvl9pPr lvl="8">
              <a:spcBef>
                <a:spcPts val="0"/>
              </a:spcBef>
              <a:spcAft>
                <a:spcPts val="0"/>
              </a:spcAft>
              <a:buClr>
                <a:schemeClr val="lt1"/>
              </a:buClr>
              <a:buSzPts val="1400"/>
              <a:buNone/>
              <a:defRPr>
                <a:solidFill>
                  <a:schemeClr val="lt1"/>
                </a:solidFill>
                <a:latin typeface="Barlow Light"/>
                <a:ea typeface="Barlow Light"/>
                <a:cs typeface="Barlow Light"/>
                <a:sym typeface="Barlow Light"/>
              </a:defRPr>
            </a:lvl9pPr>
          </a:lstStyle>
          <a:p/>
        </p:txBody>
      </p:sp>
      <p:sp>
        <p:nvSpPr>
          <p:cNvPr id="293" name="Google Shape;293;p51"/>
          <p:cNvSpPr txBox="1"/>
          <p:nvPr>
            <p:ph idx="1" type="body"/>
          </p:nvPr>
        </p:nvSpPr>
        <p:spPr>
          <a:xfrm>
            <a:off x="638750" y="4413181"/>
            <a:ext cx="5537100" cy="310500"/>
          </a:xfrm>
          <a:prstGeom prst="rect">
            <a:avLst/>
          </a:prstGeom>
        </p:spPr>
        <p:txBody>
          <a:bodyPr anchorCtr="0" anchor="b" bIns="91425" lIns="91425" spcFirstLastPara="1" rIns="91425" wrap="square" tIns="91425">
            <a:noAutofit/>
          </a:bodyPr>
          <a:lstStyle>
            <a:lvl1pPr indent="-298450" lvl="0" marL="457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1pPr>
            <a:lvl2pPr indent="-298450" lvl="1" marL="914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2pPr>
            <a:lvl3pPr indent="-298450" lvl="2" marL="1371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3pPr>
            <a:lvl4pPr indent="-298450" lvl="3" marL="1828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4pPr>
            <a:lvl5pPr indent="-298450" lvl="4" marL="2286000">
              <a:spcBef>
                <a:spcPts val="0"/>
              </a:spcBef>
              <a:spcAft>
                <a:spcPts val="0"/>
              </a:spcAft>
              <a:buClr>
                <a:schemeClr val="lt1"/>
              </a:buClr>
              <a:buSzPts val="1100"/>
              <a:buFont typeface="Barlow Medium"/>
              <a:buChar char="○"/>
              <a:defRPr>
                <a:solidFill>
                  <a:schemeClr val="lt1"/>
                </a:solidFill>
                <a:latin typeface="Barlow Medium"/>
                <a:ea typeface="Barlow Medium"/>
                <a:cs typeface="Barlow Medium"/>
                <a:sym typeface="Barlow Medium"/>
              </a:defRPr>
            </a:lvl5pPr>
            <a:lvl6pPr indent="-298450" lvl="5" marL="27432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6pPr>
            <a:lvl7pPr indent="-298450" lvl="6" marL="32004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7pPr>
            <a:lvl8pPr indent="-298450" lvl="7" marL="36576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8pPr>
            <a:lvl9pPr indent="-298450" lvl="8" marL="4114800">
              <a:spcBef>
                <a:spcPts val="0"/>
              </a:spcBef>
              <a:spcAft>
                <a:spcPts val="0"/>
              </a:spcAft>
              <a:buClr>
                <a:schemeClr val="lt1"/>
              </a:buClr>
              <a:buSzPts val="1100"/>
              <a:buFont typeface="Barlow Medium"/>
              <a:buChar char="■"/>
              <a:defRPr sz="1100">
                <a:solidFill>
                  <a:schemeClr val="lt1"/>
                </a:solidFill>
                <a:latin typeface="Barlow Medium"/>
                <a:ea typeface="Barlow Medium"/>
                <a:cs typeface="Barlow Medium"/>
                <a:sym typeface="Barlow Medium"/>
              </a:defRPr>
            </a:lvl9pPr>
          </a:lstStyle>
          <a:p/>
        </p:txBody>
      </p:sp>
      <p:sp>
        <p:nvSpPr>
          <p:cNvPr id="294" name="Google Shape;294;p51"/>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Goals + 5 Images">
  <p:cSld name="CUSTOM_2">
    <p:bg>
      <p:bgPr>
        <a:solidFill>
          <a:schemeClr val="dk1"/>
        </a:solidFill>
      </p:bgPr>
    </p:bg>
    <p:spTree>
      <p:nvGrpSpPr>
        <p:cNvPr id="295" name="Shape 295"/>
        <p:cNvGrpSpPr/>
        <p:nvPr/>
      </p:nvGrpSpPr>
      <p:grpSpPr>
        <a:xfrm>
          <a:off x="0" y="0"/>
          <a:ext cx="0" cy="0"/>
          <a:chOff x="0" y="0"/>
          <a:chExt cx="0" cy="0"/>
        </a:xfrm>
      </p:grpSpPr>
      <p:sp>
        <p:nvSpPr>
          <p:cNvPr id="296" name="Google Shape;296;p52"/>
          <p:cNvSpPr txBox="1"/>
          <p:nvPr>
            <p:ph idx="1" type="body"/>
          </p:nvPr>
        </p:nvSpPr>
        <p:spPr>
          <a:xfrm>
            <a:off x="5481425"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7" name="Google Shape;297;p52"/>
          <p:cNvSpPr txBox="1"/>
          <p:nvPr>
            <p:ph idx="2" type="body"/>
          </p:nvPr>
        </p:nvSpPr>
        <p:spPr>
          <a:xfrm>
            <a:off x="3918400" y="27157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8" name="Google Shape;298;p52"/>
          <p:cNvSpPr txBox="1"/>
          <p:nvPr>
            <p:ph idx="3" type="body"/>
          </p:nvPr>
        </p:nvSpPr>
        <p:spPr>
          <a:xfrm>
            <a:off x="2349550" y="271557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299" name="Google Shape;299;p52"/>
          <p:cNvSpPr txBox="1"/>
          <p:nvPr>
            <p:ph idx="4"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00" name="Google Shape;300;p52"/>
          <p:cNvSpPr txBox="1"/>
          <p:nvPr>
            <p:ph idx="5"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01" name="Google Shape;301;p52"/>
          <p:cNvSpPr txBox="1"/>
          <p:nvPr>
            <p:ph idx="6" type="body"/>
          </p:nvPr>
        </p:nvSpPr>
        <p:spPr>
          <a:xfrm>
            <a:off x="70444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302" name="Google Shape;302;p52"/>
          <p:cNvCxnSpPr/>
          <p:nvPr/>
        </p:nvCxnSpPr>
        <p:spPr>
          <a:xfrm rot="10800000">
            <a:off x="827250" y="1481375"/>
            <a:ext cx="7489500" cy="0"/>
          </a:xfrm>
          <a:prstGeom prst="straightConnector1">
            <a:avLst/>
          </a:prstGeom>
          <a:noFill/>
          <a:ln cap="flat" cmpd="sng" w="19050">
            <a:solidFill>
              <a:schemeClr val="accent1"/>
            </a:solidFill>
            <a:prstDash val="solid"/>
            <a:round/>
            <a:headEnd len="med" w="med" type="none"/>
            <a:tailEnd len="med" w="med" type="none"/>
          </a:ln>
        </p:spPr>
      </p:cxnSp>
      <p:sp>
        <p:nvSpPr>
          <p:cNvPr id="303" name="Google Shape;303;p52"/>
          <p:cNvSpPr/>
          <p:nvPr>
            <p:ph idx="7" type="pic"/>
          </p:nvPr>
        </p:nvSpPr>
        <p:spPr>
          <a:xfrm>
            <a:off x="7049625" y="523025"/>
            <a:ext cx="1305900" cy="1918500"/>
          </a:xfrm>
          <a:prstGeom prst="roundRect">
            <a:avLst>
              <a:gd fmla="val 16667" name="adj"/>
            </a:avLst>
          </a:prstGeom>
          <a:noFill/>
          <a:ln>
            <a:noFill/>
          </a:ln>
        </p:spPr>
      </p:sp>
      <p:sp>
        <p:nvSpPr>
          <p:cNvPr id="304" name="Google Shape;304;p52"/>
          <p:cNvSpPr/>
          <p:nvPr>
            <p:ph idx="8" type="pic"/>
          </p:nvPr>
        </p:nvSpPr>
        <p:spPr>
          <a:xfrm>
            <a:off x="784775" y="522100"/>
            <a:ext cx="1305900" cy="1918500"/>
          </a:xfrm>
          <a:prstGeom prst="roundRect">
            <a:avLst>
              <a:gd fmla="val 16667" name="adj"/>
            </a:avLst>
          </a:prstGeom>
          <a:noFill/>
          <a:ln>
            <a:noFill/>
          </a:ln>
        </p:spPr>
      </p:sp>
      <p:sp>
        <p:nvSpPr>
          <p:cNvPr id="305" name="Google Shape;305;p52"/>
          <p:cNvSpPr/>
          <p:nvPr>
            <p:ph idx="9" type="pic"/>
          </p:nvPr>
        </p:nvSpPr>
        <p:spPr>
          <a:xfrm>
            <a:off x="2343950" y="523500"/>
            <a:ext cx="1305900" cy="1918500"/>
          </a:xfrm>
          <a:prstGeom prst="roundRect">
            <a:avLst>
              <a:gd fmla="val 16667" name="adj"/>
            </a:avLst>
          </a:prstGeom>
          <a:noFill/>
          <a:ln>
            <a:noFill/>
          </a:ln>
        </p:spPr>
      </p:sp>
      <p:sp>
        <p:nvSpPr>
          <p:cNvPr id="306" name="Google Shape;306;p52"/>
          <p:cNvSpPr/>
          <p:nvPr>
            <p:ph idx="13" type="pic"/>
          </p:nvPr>
        </p:nvSpPr>
        <p:spPr>
          <a:xfrm>
            <a:off x="3915213" y="523500"/>
            <a:ext cx="1305900" cy="1918500"/>
          </a:xfrm>
          <a:prstGeom prst="roundRect">
            <a:avLst>
              <a:gd fmla="val 16667" name="adj"/>
            </a:avLst>
          </a:prstGeom>
          <a:noFill/>
          <a:ln>
            <a:noFill/>
          </a:ln>
        </p:spPr>
      </p:sp>
      <p:sp>
        <p:nvSpPr>
          <p:cNvPr id="307" name="Google Shape;307;p52"/>
          <p:cNvSpPr/>
          <p:nvPr>
            <p:ph idx="14" type="pic"/>
          </p:nvPr>
        </p:nvSpPr>
        <p:spPr>
          <a:xfrm>
            <a:off x="5490975" y="523500"/>
            <a:ext cx="1305900" cy="1918500"/>
          </a:xfrm>
          <a:prstGeom prst="roundRect">
            <a:avLst>
              <a:gd fmla="val 16667" name="adj"/>
            </a:avLst>
          </a:prstGeom>
          <a:noFill/>
          <a:ln>
            <a:noFill/>
          </a:ln>
        </p:spPr>
      </p:sp>
      <p:sp>
        <p:nvSpPr>
          <p:cNvPr id="308" name="Google Shape;308;p52"/>
          <p:cNvSpPr txBox="1"/>
          <p:nvPr>
            <p:ph idx="15"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09" name="Google Shape;309;p52"/>
          <p:cNvSpPr txBox="1"/>
          <p:nvPr>
            <p:ph idx="16"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1pPr>
            <a:lvl2pPr lvl="1">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2pPr>
            <a:lvl3pPr lvl="2">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3pPr>
            <a:lvl4pPr lvl="3">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4pPr>
            <a:lvl5pPr lvl="4">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5pPr>
            <a:lvl6pPr lvl="5">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6pPr>
            <a:lvl7pPr lvl="6">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7pPr>
            <a:lvl8pPr lvl="7">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8pPr>
            <a:lvl9pPr lvl="8">
              <a:spcBef>
                <a:spcPts val="0"/>
              </a:spcBef>
              <a:spcAft>
                <a:spcPts val="0"/>
              </a:spcAft>
              <a:buClr>
                <a:schemeClr val="accent1"/>
              </a:buClr>
              <a:buSzPts val="1400"/>
              <a:buFont typeface="Hepta Slab Medium"/>
              <a:buNone/>
              <a:defRPr>
                <a:solidFill>
                  <a:schemeClr val="accent1"/>
                </a:solidFill>
                <a:latin typeface="Hepta Slab Medium"/>
                <a:ea typeface="Hepta Slab Medium"/>
                <a:cs typeface="Hepta Slab Medium"/>
                <a:sym typeface="Hepta Slab Medium"/>
              </a:defRPr>
            </a:lvl9pPr>
          </a:lstStyle>
          <a:p/>
        </p:txBody>
      </p:sp>
      <p:sp>
        <p:nvSpPr>
          <p:cNvPr id="310" name="Google Shape;310;p52"/>
          <p:cNvSpPr txBox="1"/>
          <p:nvPr>
            <p:ph idx="17"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1" name="Google Shape;311;p52"/>
          <p:cNvSpPr txBox="1"/>
          <p:nvPr>
            <p:ph idx="18" type="body"/>
          </p:nvPr>
        </p:nvSpPr>
        <p:spPr>
          <a:xfrm>
            <a:off x="391548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2" name="Google Shape;312;p52"/>
          <p:cNvSpPr txBox="1"/>
          <p:nvPr>
            <p:ph idx="19" type="body"/>
          </p:nvPr>
        </p:nvSpPr>
        <p:spPr>
          <a:xfrm>
            <a:off x="5479963"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3" name="Google Shape;313;p52"/>
          <p:cNvSpPr txBox="1"/>
          <p:nvPr>
            <p:ph idx="20" type="body"/>
          </p:nvPr>
        </p:nvSpPr>
        <p:spPr>
          <a:xfrm>
            <a:off x="7047338"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1pPr>
            <a:lvl2pPr indent="-273050" lvl="1" marL="914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2pPr>
            <a:lvl3pPr indent="-273050" lvl="2" marL="1371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3pPr>
            <a:lvl4pPr indent="-273050" lvl="3" marL="1828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4pPr>
            <a:lvl5pPr indent="-273050" lvl="4" marL="22860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5pPr>
            <a:lvl6pPr indent="-273050" lvl="5" marL="27432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6pPr>
            <a:lvl7pPr indent="-273050" lvl="6" marL="32004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7pPr>
            <a:lvl8pPr indent="-273050" lvl="7" marL="36576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8pPr>
            <a:lvl9pPr indent="-273050" lvl="8" marL="4114800">
              <a:spcBef>
                <a:spcPts val="0"/>
              </a:spcBef>
              <a:spcAft>
                <a:spcPts val="0"/>
              </a:spcAft>
              <a:buClr>
                <a:schemeClr val="accent1"/>
              </a:buClr>
              <a:buSzPts val="700"/>
              <a:buFont typeface="Barlow Medium"/>
              <a:buChar char="■"/>
              <a:defRPr sz="700">
                <a:solidFill>
                  <a:schemeClr val="accent1"/>
                </a:solidFill>
                <a:latin typeface="Barlow Medium"/>
                <a:ea typeface="Barlow Medium"/>
                <a:cs typeface="Barlow Medium"/>
                <a:sym typeface="Barlow Medium"/>
              </a:defRPr>
            </a:lvl9pPr>
          </a:lstStyle>
          <a:p/>
        </p:txBody>
      </p:sp>
      <p:sp>
        <p:nvSpPr>
          <p:cNvPr id="314" name="Google Shape;314;p52"/>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rategy Canvas / Line Graph">
  <p:cSld name="CUSTOM_3">
    <p:bg>
      <p:bgPr>
        <a:solidFill>
          <a:schemeClr val="dk1"/>
        </a:solidFill>
      </p:bgPr>
    </p:bg>
    <p:spTree>
      <p:nvGrpSpPr>
        <p:cNvPr id="315" name="Shape 315"/>
        <p:cNvGrpSpPr/>
        <p:nvPr/>
      </p:nvGrpSpPr>
      <p:grpSpPr>
        <a:xfrm>
          <a:off x="0" y="0"/>
          <a:ext cx="0" cy="0"/>
          <a:chOff x="0" y="0"/>
          <a:chExt cx="0" cy="0"/>
        </a:xfrm>
      </p:grpSpPr>
      <p:sp>
        <p:nvSpPr>
          <p:cNvPr id="316" name="Google Shape;316;p53"/>
          <p:cNvSpPr txBox="1"/>
          <p:nvPr>
            <p:ph idx="1" type="body"/>
          </p:nvPr>
        </p:nvSpPr>
        <p:spPr>
          <a:xfrm>
            <a:off x="3917825" y="4024920"/>
            <a:ext cx="44412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17" name="Google Shape;317;p53"/>
          <p:cNvSpPr txBox="1"/>
          <p:nvPr>
            <p:ph idx="2" type="subTitle"/>
          </p:nvPr>
        </p:nvSpPr>
        <p:spPr>
          <a:xfrm>
            <a:off x="783675" y="3967895"/>
            <a:ext cx="2877600" cy="431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1pPr>
            <a:lvl2pPr lvl="1">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2pPr>
            <a:lvl3pPr lvl="2">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3pPr>
            <a:lvl4pPr lvl="3">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4pPr>
            <a:lvl5pPr lvl="4">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5pPr>
            <a:lvl6pPr lvl="5">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6pPr>
            <a:lvl7pPr lvl="6">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7pPr>
            <a:lvl8pPr lvl="7">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8pPr>
            <a:lvl9pPr lvl="8">
              <a:spcBef>
                <a:spcPts val="0"/>
              </a:spcBef>
              <a:spcAft>
                <a:spcPts val="0"/>
              </a:spcAft>
              <a:buClr>
                <a:schemeClr val="accent1"/>
              </a:buClr>
              <a:buSzPts val="2800"/>
              <a:buFont typeface="Barlow ExtraLight"/>
              <a:buNone/>
              <a:defRPr sz="2800">
                <a:solidFill>
                  <a:schemeClr val="accent1"/>
                </a:solidFill>
                <a:latin typeface="Barlow ExtraLight"/>
                <a:ea typeface="Barlow ExtraLight"/>
                <a:cs typeface="Barlow ExtraLight"/>
                <a:sym typeface="Barlow ExtraLight"/>
              </a:defRPr>
            </a:lvl9pPr>
          </a:lstStyle>
          <a:p/>
        </p:txBody>
      </p:sp>
      <p:sp>
        <p:nvSpPr>
          <p:cNvPr id="318" name="Google Shape;318;p5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1"/>
                </a:solidFill>
              </a:defRPr>
            </a:lvl1pPr>
            <a:lvl2pPr lvl="1">
              <a:buNone/>
              <a:defRPr sz="1100">
                <a:solidFill>
                  <a:schemeClr val="accent1"/>
                </a:solidFill>
              </a:defRPr>
            </a:lvl2pPr>
            <a:lvl3pPr lvl="2">
              <a:buNone/>
              <a:defRPr sz="1100">
                <a:solidFill>
                  <a:schemeClr val="accent1"/>
                </a:solidFill>
              </a:defRPr>
            </a:lvl3pPr>
            <a:lvl4pPr lvl="3">
              <a:buNone/>
              <a:defRPr sz="1100">
                <a:solidFill>
                  <a:schemeClr val="accent1"/>
                </a:solidFill>
              </a:defRPr>
            </a:lvl4pPr>
            <a:lvl5pPr lvl="4">
              <a:buNone/>
              <a:defRPr sz="1100">
                <a:solidFill>
                  <a:schemeClr val="accent1"/>
                </a:solidFill>
              </a:defRPr>
            </a:lvl5pPr>
            <a:lvl6pPr lvl="5">
              <a:buNone/>
              <a:defRPr sz="1100">
                <a:solidFill>
                  <a:schemeClr val="accent1"/>
                </a:solidFill>
              </a:defRPr>
            </a:lvl6pPr>
            <a:lvl7pPr lvl="6">
              <a:buNone/>
              <a:defRPr sz="1100">
                <a:solidFill>
                  <a:schemeClr val="accent1"/>
                </a:solidFill>
              </a:defRPr>
            </a:lvl7pPr>
            <a:lvl8pPr lvl="7">
              <a:buNone/>
              <a:defRPr sz="1100">
                <a:solidFill>
                  <a:schemeClr val="accent1"/>
                </a:solidFill>
              </a:defRPr>
            </a:lvl8pPr>
            <a:lvl9pPr lvl="8">
              <a:buNone/>
              <a:defRPr sz="1100">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4">
    <p:spTree>
      <p:nvGrpSpPr>
        <p:cNvPr id="319" name="Shape 319"/>
        <p:cNvGrpSpPr/>
        <p:nvPr/>
      </p:nvGrpSpPr>
      <p:grpSpPr>
        <a:xfrm>
          <a:off x="0" y="0"/>
          <a:ext cx="0" cy="0"/>
          <a:chOff x="0" y="0"/>
          <a:chExt cx="0" cy="0"/>
        </a:xfrm>
      </p:grpSpPr>
      <p:sp>
        <p:nvSpPr>
          <p:cNvPr id="320" name="Google Shape;320;p54"/>
          <p:cNvSpPr txBox="1"/>
          <p:nvPr>
            <p:ph type="title"/>
          </p:nvPr>
        </p:nvSpPr>
        <p:spPr>
          <a:xfrm>
            <a:off x="697350" y="2932550"/>
            <a:ext cx="7749300" cy="1015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3600"/>
              <a:buFont typeface="Hepta Slab Medium"/>
              <a:buNone/>
              <a:defRPr>
                <a:latin typeface="Hepta Slab Medium"/>
                <a:ea typeface="Hepta Slab Medium"/>
                <a:cs typeface="Hepta Slab Medium"/>
                <a:sym typeface="Hepta Slab Medium"/>
              </a:defRPr>
            </a:lvl1pPr>
            <a:lvl2pPr lvl="1"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2pPr>
            <a:lvl3pPr lvl="2"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3pPr>
            <a:lvl4pPr lvl="3"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4pPr>
            <a:lvl5pPr lvl="4"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5pPr>
            <a:lvl6pPr lvl="5"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6pPr>
            <a:lvl7pPr lvl="6"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7pPr>
            <a:lvl8pPr lvl="7"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8pPr>
            <a:lvl9pPr lvl="8" algn="ctr">
              <a:spcBef>
                <a:spcPts val="0"/>
              </a:spcBef>
              <a:spcAft>
                <a:spcPts val="0"/>
              </a:spcAft>
              <a:buClr>
                <a:schemeClr val="dk1"/>
              </a:buClr>
              <a:buSzPts val="12800"/>
              <a:buFont typeface="Hepta Slab Medium"/>
              <a:buNone/>
              <a:defRPr sz="12800">
                <a:solidFill>
                  <a:schemeClr val="dk1"/>
                </a:solidFill>
                <a:latin typeface="Hepta Slab Medium"/>
                <a:ea typeface="Hepta Slab Medium"/>
                <a:cs typeface="Hepta Slab Medium"/>
                <a:sym typeface="Hepta Slab Medium"/>
              </a:defRPr>
            </a:lvl9pPr>
          </a:lstStyle>
          <a:p/>
        </p:txBody>
      </p:sp>
      <p:sp>
        <p:nvSpPr>
          <p:cNvPr id="321" name="Google Shape;321;p54"/>
          <p:cNvSpPr txBox="1"/>
          <p:nvPr>
            <p:ph idx="2" type="title"/>
          </p:nvPr>
        </p:nvSpPr>
        <p:spPr>
          <a:xfrm>
            <a:off x="3278250" y="1194450"/>
            <a:ext cx="2587500" cy="1992600"/>
          </a:xfrm>
          <a:prstGeom prst="rect">
            <a:avLst/>
          </a:prstGeom>
        </p:spPr>
        <p:txBody>
          <a:bodyPr anchorCtr="0" anchor="t" bIns="91425" lIns="91425" spcFirstLastPara="1" rIns="91425" wrap="square" tIns="91425">
            <a:noAutofit/>
          </a:bodyPr>
          <a:lstStyle>
            <a:lvl1pPr lvl="0" algn="ctr">
              <a:spcBef>
                <a:spcPts val="0"/>
              </a:spcBef>
              <a:spcAft>
                <a:spcPts val="0"/>
              </a:spcAft>
              <a:buClr>
                <a:schemeClr val="accent2"/>
              </a:buClr>
              <a:buSzPts val="12800"/>
              <a:buNone/>
              <a:defRPr sz="12800">
                <a:solidFill>
                  <a:schemeClr val="accent2"/>
                </a:solidFill>
              </a:defRPr>
            </a:lvl1pPr>
            <a:lvl2pPr lvl="1"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2pPr>
            <a:lvl3pPr lvl="2"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3pPr>
            <a:lvl4pPr lvl="3"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4pPr>
            <a:lvl5pPr lvl="4"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5pPr>
            <a:lvl6pPr lvl="5"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6pPr>
            <a:lvl7pPr lvl="6"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7pPr>
            <a:lvl8pPr lvl="7"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8pPr>
            <a:lvl9pPr lvl="8" algn="ctr">
              <a:spcBef>
                <a:spcPts val="0"/>
              </a:spcBef>
              <a:spcAft>
                <a:spcPts val="0"/>
              </a:spcAft>
              <a:buClr>
                <a:schemeClr val="accent2"/>
              </a:buClr>
              <a:buSzPts val="12800"/>
              <a:buNone/>
              <a:defRPr sz="12800">
                <a:solidFill>
                  <a:schemeClr val="accent2"/>
                </a:solidFill>
                <a:latin typeface="Barlow Light"/>
                <a:ea typeface="Barlow Light"/>
                <a:cs typeface="Barlow Light"/>
                <a:sym typeface="Barlow Light"/>
              </a:defRPr>
            </a:lvl9pPr>
          </a:lstStyle>
          <a:p/>
        </p:txBody>
      </p:sp>
      <p:sp>
        <p:nvSpPr>
          <p:cNvPr id="322" name="Google Shape;322;p54"/>
          <p:cNvSpPr txBox="1"/>
          <p:nvPr>
            <p:ph idx="12" type="sldNum"/>
          </p:nvPr>
        </p:nvSpPr>
        <p:spPr>
          <a:xfrm>
            <a:off x="8556784" y="4749851"/>
            <a:ext cx="548700" cy="393600"/>
          </a:xfrm>
          <a:prstGeom prst="rect">
            <a:avLst/>
          </a:prstGeom>
        </p:spPr>
        <p:txBody>
          <a:bodyPr anchorCtr="0" anchor="t"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PIs / Objectives">
  <p:cSld name="CUSTOM_5">
    <p:bg>
      <p:bgPr>
        <a:solidFill>
          <a:schemeClr val="dk1"/>
        </a:solidFill>
      </p:bgPr>
    </p:bg>
    <p:spTree>
      <p:nvGrpSpPr>
        <p:cNvPr id="323" name="Shape 323"/>
        <p:cNvGrpSpPr/>
        <p:nvPr/>
      </p:nvGrpSpPr>
      <p:grpSpPr>
        <a:xfrm>
          <a:off x="0" y="0"/>
          <a:ext cx="0" cy="0"/>
          <a:chOff x="0" y="0"/>
          <a:chExt cx="0" cy="0"/>
        </a:xfrm>
      </p:grpSpPr>
      <p:sp>
        <p:nvSpPr>
          <p:cNvPr id="324" name="Google Shape;324;p55"/>
          <p:cNvSpPr/>
          <p:nvPr/>
        </p:nvSpPr>
        <p:spPr>
          <a:xfrm rot="-5400000">
            <a:off x="4090300" y="-436575"/>
            <a:ext cx="4099200" cy="6015000"/>
          </a:xfrm>
          <a:prstGeom prst="round2SameRect">
            <a:avLst>
              <a:gd fmla="val 16667" name="adj1"/>
              <a:gd fmla="val 0" name="adj2"/>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2"/>
              </a:solidFill>
            </a:endParaRPr>
          </a:p>
        </p:txBody>
      </p:sp>
      <p:sp>
        <p:nvSpPr>
          <p:cNvPr id="325" name="Google Shape;325;p55"/>
          <p:cNvSpPr txBox="1"/>
          <p:nvPr>
            <p:ph idx="1" type="body"/>
          </p:nvPr>
        </p:nvSpPr>
        <p:spPr>
          <a:xfrm>
            <a:off x="3918400"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26" name="Google Shape;326;p55"/>
          <p:cNvSpPr txBox="1"/>
          <p:nvPr>
            <p:ph idx="2" type="body"/>
          </p:nvPr>
        </p:nvSpPr>
        <p:spPr>
          <a:xfrm>
            <a:off x="3918400"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27" name="Google Shape;327;p55"/>
          <p:cNvSpPr txBox="1"/>
          <p:nvPr>
            <p:ph idx="3" type="body"/>
          </p:nvPr>
        </p:nvSpPr>
        <p:spPr>
          <a:xfrm>
            <a:off x="7044450" y="36805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28" name="Google Shape;328;p55"/>
          <p:cNvSpPr txBox="1"/>
          <p:nvPr>
            <p:ph idx="4" type="body"/>
          </p:nvPr>
        </p:nvSpPr>
        <p:spPr>
          <a:xfrm>
            <a:off x="7044450" y="37806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29" name="Google Shape;329;p55"/>
          <p:cNvSpPr/>
          <p:nvPr>
            <p:ph idx="5" type="pic"/>
          </p:nvPr>
        </p:nvSpPr>
        <p:spPr>
          <a:xfrm>
            <a:off x="7049625" y="1588125"/>
            <a:ext cx="1305900" cy="1918500"/>
          </a:xfrm>
          <a:prstGeom prst="roundRect">
            <a:avLst>
              <a:gd fmla="val 16667" name="adj"/>
            </a:avLst>
          </a:prstGeom>
          <a:noFill/>
          <a:ln>
            <a:noFill/>
          </a:ln>
        </p:spPr>
      </p:sp>
      <p:sp>
        <p:nvSpPr>
          <p:cNvPr id="330" name="Google Shape;330;p55"/>
          <p:cNvSpPr/>
          <p:nvPr>
            <p:ph idx="6" type="pic"/>
          </p:nvPr>
        </p:nvSpPr>
        <p:spPr>
          <a:xfrm>
            <a:off x="3915213" y="1588600"/>
            <a:ext cx="1305900" cy="1918500"/>
          </a:xfrm>
          <a:prstGeom prst="roundRect">
            <a:avLst>
              <a:gd fmla="val 16667" name="adj"/>
            </a:avLst>
          </a:prstGeom>
          <a:noFill/>
          <a:ln>
            <a:noFill/>
          </a:ln>
        </p:spPr>
      </p:sp>
      <p:sp>
        <p:nvSpPr>
          <p:cNvPr id="331" name="Google Shape;331;p55"/>
          <p:cNvSpPr/>
          <p:nvPr>
            <p:ph idx="7" type="pic"/>
          </p:nvPr>
        </p:nvSpPr>
        <p:spPr>
          <a:xfrm>
            <a:off x="5490975" y="1588600"/>
            <a:ext cx="1305900" cy="1918500"/>
          </a:xfrm>
          <a:prstGeom prst="roundRect">
            <a:avLst>
              <a:gd fmla="val 16667" name="adj"/>
            </a:avLst>
          </a:prstGeom>
          <a:noFill/>
          <a:ln>
            <a:noFill/>
          </a:ln>
        </p:spPr>
      </p:sp>
      <p:sp>
        <p:nvSpPr>
          <p:cNvPr id="332" name="Google Shape;332;p55"/>
          <p:cNvSpPr txBox="1"/>
          <p:nvPr>
            <p:ph idx="8" type="subTitle"/>
          </p:nvPr>
        </p:nvSpPr>
        <p:spPr>
          <a:xfrm>
            <a:off x="3918800"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3" name="Google Shape;333;p55"/>
          <p:cNvSpPr txBox="1"/>
          <p:nvPr>
            <p:ph idx="9" type="subTitle"/>
          </p:nvPr>
        </p:nvSpPr>
        <p:spPr>
          <a:xfrm>
            <a:off x="5484775" y="10345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4" name="Google Shape;334;p55"/>
          <p:cNvSpPr txBox="1"/>
          <p:nvPr>
            <p:ph idx="13" type="subTitle"/>
          </p:nvPr>
        </p:nvSpPr>
        <p:spPr>
          <a:xfrm>
            <a:off x="7050750" y="1032775"/>
            <a:ext cx="1307100" cy="554100"/>
          </a:xfrm>
          <a:prstGeom prst="rect">
            <a:avLst/>
          </a:prstGeom>
        </p:spPr>
        <p:txBody>
          <a:bodyPr anchorCtr="0" anchor="b" bIns="0" lIns="0" spcFirstLastPara="1" rIns="0" wrap="square" tIns="0">
            <a:noAutofit/>
          </a:bodyPr>
          <a:lstStyle>
            <a:lvl1pPr lvl="0">
              <a:spcBef>
                <a:spcPts val="0"/>
              </a:spcBef>
              <a:spcAft>
                <a:spcPts val="0"/>
              </a:spcAft>
              <a:buClr>
                <a:schemeClr val="accent2"/>
              </a:buClr>
              <a:buSzPts val="3600"/>
              <a:buFont typeface="Barlow ExtraLight"/>
              <a:buNone/>
              <a:defRPr sz="3600">
                <a:solidFill>
                  <a:schemeClr val="accent2"/>
                </a:solidFill>
                <a:latin typeface="Barlow ExtraLight"/>
                <a:ea typeface="Barlow ExtraLight"/>
                <a:cs typeface="Barlow ExtraLight"/>
                <a:sym typeface="Barlow ExtraLight"/>
              </a:defRPr>
            </a:lvl1pPr>
            <a:lvl2pPr lvl="1"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2pPr>
            <a:lvl3pPr lvl="2"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3pPr>
            <a:lvl4pPr lvl="3"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4pPr>
            <a:lvl5pPr lvl="4"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5pPr>
            <a:lvl6pPr lvl="5"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6pPr>
            <a:lvl7pPr lvl="6"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7pPr>
            <a:lvl8pPr lvl="7"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8pPr>
            <a:lvl9pPr lvl="8" algn="r">
              <a:spcBef>
                <a:spcPts val="0"/>
              </a:spcBef>
              <a:spcAft>
                <a:spcPts val="0"/>
              </a:spcAft>
              <a:buClr>
                <a:schemeClr val="accent3"/>
              </a:buClr>
              <a:buSzPts val="2800"/>
              <a:buFont typeface="Barlow ExtraLight"/>
              <a:buNone/>
              <a:defRPr sz="2800">
                <a:solidFill>
                  <a:schemeClr val="accent3"/>
                </a:solidFill>
                <a:latin typeface="Barlow ExtraLight"/>
                <a:ea typeface="Barlow ExtraLight"/>
                <a:cs typeface="Barlow ExtraLight"/>
                <a:sym typeface="Barlow ExtraLight"/>
              </a:defRPr>
            </a:lvl9pPr>
          </a:lstStyle>
          <a:p/>
        </p:txBody>
      </p:sp>
      <p:sp>
        <p:nvSpPr>
          <p:cNvPr id="335" name="Google Shape;335;p55"/>
          <p:cNvSpPr txBox="1"/>
          <p:nvPr>
            <p:ph idx="14" type="body"/>
          </p:nvPr>
        </p:nvSpPr>
        <p:spPr>
          <a:xfrm>
            <a:off x="507400" y="1828050"/>
            <a:ext cx="2136300" cy="2973300"/>
          </a:xfrm>
          <a:prstGeom prst="rect">
            <a:avLst/>
          </a:prstGeom>
        </p:spPr>
        <p:txBody>
          <a:bodyPr anchorCtr="0" anchor="t" bIns="91425" lIns="91425" spcFirstLastPara="1" rIns="91425" wrap="square" tIns="91425">
            <a:noAutofit/>
          </a:bodyPr>
          <a:lstStyle>
            <a:lvl1pPr indent="-406400" lvl="0" marL="457200">
              <a:spcBef>
                <a:spcPts val="0"/>
              </a:spcBef>
              <a:spcAft>
                <a:spcPts val="0"/>
              </a:spcAft>
              <a:buClr>
                <a:schemeClr val="accent2"/>
              </a:buClr>
              <a:buSzPts val="2800"/>
              <a:buChar char="●"/>
              <a:defRPr sz="2800">
                <a:solidFill>
                  <a:schemeClr val="accent2"/>
                </a:solidFill>
              </a:defRPr>
            </a:lvl1pPr>
            <a:lvl2pPr indent="-406400" lvl="1" marL="914400">
              <a:spcBef>
                <a:spcPts val="0"/>
              </a:spcBef>
              <a:spcAft>
                <a:spcPts val="0"/>
              </a:spcAft>
              <a:buClr>
                <a:schemeClr val="accent2"/>
              </a:buClr>
              <a:buSzPts val="2800"/>
              <a:buChar char="○"/>
              <a:defRPr sz="2800">
                <a:solidFill>
                  <a:schemeClr val="accent2"/>
                </a:solidFill>
              </a:defRPr>
            </a:lvl2pPr>
            <a:lvl3pPr indent="-406400" lvl="2" marL="1371600">
              <a:spcBef>
                <a:spcPts val="0"/>
              </a:spcBef>
              <a:spcAft>
                <a:spcPts val="0"/>
              </a:spcAft>
              <a:buClr>
                <a:schemeClr val="accent2"/>
              </a:buClr>
              <a:buSzPts val="2800"/>
              <a:buChar char="■"/>
              <a:defRPr sz="2800">
                <a:solidFill>
                  <a:schemeClr val="accent2"/>
                </a:solidFill>
              </a:defRPr>
            </a:lvl3pPr>
            <a:lvl4pPr indent="-406400" lvl="3" marL="1828800">
              <a:spcBef>
                <a:spcPts val="0"/>
              </a:spcBef>
              <a:spcAft>
                <a:spcPts val="0"/>
              </a:spcAft>
              <a:buClr>
                <a:schemeClr val="accent2"/>
              </a:buClr>
              <a:buSzPts val="2800"/>
              <a:buChar char="●"/>
              <a:defRPr sz="2800">
                <a:solidFill>
                  <a:schemeClr val="accent2"/>
                </a:solidFill>
              </a:defRPr>
            </a:lvl4pPr>
            <a:lvl5pPr indent="-406400" lvl="4" marL="2286000">
              <a:spcBef>
                <a:spcPts val="0"/>
              </a:spcBef>
              <a:spcAft>
                <a:spcPts val="0"/>
              </a:spcAft>
              <a:buClr>
                <a:schemeClr val="accent2"/>
              </a:buClr>
              <a:buSzPts val="2800"/>
              <a:buChar char="○"/>
              <a:defRPr sz="2800">
                <a:solidFill>
                  <a:schemeClr val="accent2"/>
                </a:solidFill>
              </a:defRPr>
            </a:lvl5pPr>
            <a:lvl6pPr indent="-406400" lvl="5" marL="2743200">
              <a:spcBef>
                <a:spcPts val="0"/>
              </a:spcBef>
              <a:spcAft>
                <a:spcPts val="0"/>
              </a:spcAft>
              <a:buClr>
                <a:schemeClr val="accent2"/>
              </a:buClr>
              <a:buSzPts val="2800"/>
              <a:buChar char="■"/>
              <a:defRPr sz="2800">
                <a:solidFill>
                  <a:schemeClr val="accent2"/>
                </a:solidFill>
              </a:defRPr>
            </a:lvl6pPr>
            <a:lvl7pPr indent="-406400" lvl="6" marL="3200400">
              <a:spcBef>
                <a:spcPts val="0"/>
              </a:spcBef>
              <a:spcAft>
                <a:spcPts val="0"/>
              </a:spcAft>
              <a:buClr>
                <a:schemeClr val="accent2"/>
              </a:buClr>
              <a:buSzPts val="2800"/>
              <a:buChar char="●"/>
              <a:defRPr sz="2800">
                <a:solidFill>
                  <a:schemeClr val="accent2"/>
                </a:solidFill>
              </a:defRPr>
            </a:lvl7pPr>
            <a:lvl8pPr indent="-406400" lvl="7" marL="3657600">
              <a:spcBef>
                <a:spcPts val="0"/>
              </a:spcBef>
              <a:spcAft>
                <a:spcPts val="0"/>
              </a:spcAft>
              <a:buClr>
                <a:schemeClr val="accent2"/>
              </a:buClr>
              <a:buSzPts val="2800"/>
              <a:buChar char="○"/>
              <a:defRPr sz="2800">
                <a:solidFill>
                  <a:schemeClr val="accent2"/>
                </a:solidFill>
              </a:defRPr>
            </a:lvl8pPr>
            <a:lvl9pPr indent="-406400" lvl="8" marL="4114800">
              <a:spcBef>
                <a:spcPts val="0"/>
              </a:spcBef>
              <a:spcAft>
                <a:spcPts val="0"/>
              </a:spcAft>
              <a:buClr>
                <a:schemeClr val="accent2"/>
              </a:buClr>
              <a:buSzPts val="2800"/>
              <a:buChar char="■"/>
              <a:defRPr sz="2800">
                <a:solidFill>
                  <a:schemeClr val="accent2"/>
                </a:solidFill>
              </a:defRPr>
            </a:lvl9pPr>
          </a:lstStyle>
          <a:p/>
        </p:txBody>
      </p:sp>
      <p:sp>
        <p:nvSpPr>
          <p:cNvPr id="336" name="Google Shape;336;p55"/>
          <p:cNvSpPr txBox="1"/>
          <p:nvPr>
            <p:ph idx="15" type="body"/>
          </p:nvPr>
        </p:nvSpPr>
        <p:spPr>
          <a:xfrm>
            <a:off x="5481425" y="3680775"/>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37" name="Google Shape;337;p55"/>
          <p:cNvSpPr txBox="1"/>
          <p:nvPr>
            <p:ph idx="16" type="body"/>
          </p:nvPr>
        </p:nvSpPr>
        <p:spPr>
          <a:xfrm>
            <a:off x="5481425" y="3780825"/>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38" name="Google Shape;338;p55"/>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32">
          <p15:clr>
            <a:srgbClr val="E46962"/>
          </p15:clr>
        </p15:guide>
        <p15:guide id="2" orient="horz" pos="2088">
          <p15:clr>
            <a:srgbClr val="E46962"/>
          </p15:clr>
        </p15:guide>
      </p15:sldGuideLst>
    </p:ext>
  </p:extLst>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ction Plan + 5 Images">
  <p:cSld name="CUSTOM_6">
    <p:bg>
      <p:bgPr>
        <a:solidFill>
          <a:schemeClr val="accent6"/>
        </a:solidFill>
      </p:bgPr>
    </p:bg>
    <p:spTree>
      <p:nvGrpSpPr>
        <p:cNvPr id="339" name="Shape 339"/>
        <p:cNvGrpSpPr/>
        <p:nvPr/>
      </p:nvGrpSpPr>
      <p:grpSpPr>
        <a:xfrm>
          <a:off x="0" y="0"/>
          <a:ext cx="0" cy="0"/>
          <a:chOff x="0" y="0"/>
          <a:chExt cx="0" cy="0"/>
        </a:xfrm>
      </p:grpSpPr>
      <p:sp>
        <p:nvSpPr>
          <p:cNvPr id="340" name="Google Shape;340;p56"/>
          <p:cNvSpPr txBox="1"/>
          <p:nvPr>
            <p:ph idx="1" type="body"/>
          </p:nvPr>
        </p:nvSpPr>
        <p:spPr>
          <a:xfrm>
            <a:off x="7911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41" name="Google Shape;341;p56"/>
          <p:cNvSpPr txBox="1"/>
          <p:nvPr>
            <p:ph idx="2" type="body"/>
          </p:nvPr>
        </p:nvSpPr>
        <p:spPr>
          <a:xfrm>
            <a:off x="7911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cxnSp>
        <p:nvCxnSpPr>
          <p:cNvPr id="342" name="Google Shape;342;p56"/>
          <p:cNvCxnSpPr/>
          <p:nvPr/>
        </p:nvCxnSpPr>
        <p:spPr>
          <a:xfrm rot="10800000">
            <a:off x="827250" y="1481375"/>
            <a:ext cx="7489500" cy="0"/>
          </a:xfrm>
          <a:prstGeom prst="straightConnector1">
            <a:avLst/>
          </a:prstGeom>
          <a:noFill/>
          <a:ln cap="flat" cmpd="sng" w="19050">
            <a:solidFill>
              <a:schemeClr val="accent2"/>
            </a:solidFill>
            <a:prstDash val="solid"/>
            <a:round/>
            <a:headEnd len="med" w="med" type="none"/>
            <a:tailEnd len="med" w="med" type="none"/>
          </a:ln>
        </p:spPr>
      </p:cxnSp>
      <p:sp>
        <p:nvSpPr>
          <p:cNvPr id="343" name="Google Shape;343;p56"/>
          <p:cNvSpPr/>
          <p:nvPr>
            <p:ph idx="3" type="pic"/>
          </p:nvPr>
        </p:nvSpPr>
        <p:spPr>
          <a:xfrm>
            <a:off x="7049625" y="523025"/>
            <a:ext cx="1305900" cy="1918500"/>
          </a:xfrm>
          <a:prstGeom prst="roundRect">
            <a:avLst>
              <a:gd fmla="val 16667" name="adj"/>
            </a:avLst>
          </a:prstGeom>
          <a:noFill/>
          <a:ln>
            <a:noFill/>
          </a:ln>
        </p:spPr>
      </p:sp>
      <p:sp>
        <p:nvSpPr>
          <p:cNvPr id="344" name="Google Shape;344;p56"/>
          <p:cNvSpPr/>
          <p:nvPr>
            <p:ph idx="4" type="pic"/>
          </p:nvPr>
        </p:nvSpPr>
        <p:spPr>
          <a:xfrm>
            <a:off x="784775" y="522100"/>
            <a:ext cx="1305900" cy="1918500"/>
          </a:xfrm>
          <a:prstGeom prst="roundRect">
            <a:avLst>
              <a:gd fmla="val 16667" name="adj"/>
            </a:avLst>
          </a:prstGeom>
          <a:noFill/>
          <a:ln>
            <a:noFill/>
          </a:ln>
        </p:spPr>
      </p:sp>
      <p:sp>
        <p:nvSpPr>
          <p:cNvPr id="345" name="Google Shape;345;p56"/>
          <p:cNvSpPr/>
          <p:nvPr>
            <p:ph idx="5" type="pic"/>
          </p:nvPr>
        </p:nvSpPr>
        <p:spPr>
          <a:xfrm>
            <a:off x="2343950" y="523500"/>
            <a:ext cx="1305900" cy="1918500"/>
          </a:xfrm>
          <a:prstGeom prst="roundRect">
            <a:avLst>
              <a:gd fmla="val 16667" name="adj"/>
            </a:avLst>
          </a:prstGeom>
          <a:noFill/>
          <a:ln>
            <a:noFill/>
          </a:ln>
        </p:spPr>
      </p:sp>
      <p:sp>
        <p:nvSpPr>
          <p:cNvPr id="346" name="Google Shape;346;p56"/>
          <p:cNvSpPr/>
          <p:nvPr>
            <p:ph idx="6" type="pic"/>
          </p:nvPr>
        </p:nvSpPr>
        <p:spPr>
          <a:xfrm>
            <a:off x="3915213" y="523500"/>
            <a:ext cx="1305900" cy="1918500"/>
          </a:xfrm>
          <a:prstGeom prst="roundRect">
            <a:avLst>
              <a:gd fmla="val 16667" name="adj"/>
            </a:avLst>
          </a:prstGeom>
          <a:noFill/>
          <a:ln>
            <a:noFill/>
          </a:ln>
        </p:spPr>
      </p:sp>
      <p:sp>
        <p:nvSpPr>
          <p:cNvPr id="347" name="Google Shape;347;p56"/>
          <p:cNvSpPr/>
          <p:nvPr>
            <p:ph idx="7" type="pic"/>
          </p:nvPr>
        </p:nvSpPr>
        <p:spPr>
          <a:xfrm>
            <a:off x="5490975" y="523500"/>
            <a:ext cx="1305900" cy="1918500"/>
          </a:xfrm>
          <a:prstGeom prst="roundRect">
            <a:avLst>
              <a:gd fmla="val 16667" name="adj"/>
            </a:avLst>
          </a:prstGeom>
          <a:noFill/>
          <a:ln>
            <a:noFill/>
          </a:ln>
        </p:spPr>
      </p:sp>
      <p:sp>
        <p:nvSpPr>
          <p:cNvPr id="348" name="Google Shape;348;p56"/>
          <p:cNvSpPr txBox="1"/>
          <p:nvPr>
            <p:ph idx="8" type="body"/>
          </p:nvPr>
        </p:nvSpPr>
        <p:spPr>
          <a:xfrm>
            <a:off x="5481425" y="4112700"/>
            <a:ext cx="28776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49" name="Google Shape;349;p56"/>
          <p:cNvSpPr txBox="1"/>
          <p:nvPr>
            <p:ph idx="9" type="subTitle"/>
          </p:nvPr>
        </p:nvSpPr>
        <p:spPr>
          <a:xfrm>
            <a:off x="5481425" y="3897300"/>
            <a:ext cx="2877600" cy="2154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2pPr>
            <a:lvl3pPr lvl="2">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3pPr>
            <a:lvl4pPr lvl="3">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4pPr>
            <a:lvl5pPr lvl="4">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5pPr>
            <a:lvl6pPr lvl="5">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6pPr>
            <a:lvl7pPr lvl="6">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7pPr>
            <a:lvl8pPr lvl="7">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8pPr>
            <a:lvl9pPr lvl="8">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9pPr>
          </a:lstStyle>
          <a:p/>
        </p:txBody>
      </p:sp>
      <p:sp>
        <p:nvSpPr>
          <p:cNvPr id="350" name="Google Shape;350;p56"/>
          <p:cNvSpPr txBox="1"/>
          <p:nvPr>
            <p:ph idx="13" type="body"/>
          </p:nvPr>
        </p:nvSpPr>
        <p:spPr>
          <a:xfrm>
            <a:off x="23495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1" name="Google Shape;351;p56"/>
          <p:cNvSpPr txBox="1"/>
          <p:nvPr>
            <p:ph idx="14" type="body"/>
          </p:nvPr>
        </p:nvSpPr>
        <p:spPr>
          <a:xfrm>
            <a:off x="23495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2" name="Google Shape;352;p56"/>
          <p:cNvSpPr txBox="1"/>
          <p:nvPr>
            <p:ph idx="15" type="body"/>
          </p:nvPr>
        </p:nvSpPr>
        <p:spPr>
          <a:xfrm>
            <a:off x="390785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3" name="Google Shape;353;p56"/>
          <p:cNvSpPr txBox="1"/>
          <p:nvPr>
            <p:ph idx="16" type="body"/>
          </p:nvPr>
        </p:nvSpPr>
        <p:spPr>
          <a:xfrm>
            <a:off x="390785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4" name="Google Shape;354;p56"/>
          <p:cNvSpPr txBox="1"/>
          <p:nvPr>
            <p:ph idx="17" type="body"/>
          </p:nvPr>
        </p:nvSpPr>
        <p:spPr>
          <a:xfrm>
            <a:off x="5496525"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5" name="Google Shape;355;p56"/>
          <p:cNvSpPr txBox="1"/>
          <p:nvPr>
            <p:ph idx="18" type="body"/>
          </p:nvPr>
        </p:nvSpPr>
        <p:spPr>
          <a:xfrm>
            <a:off x="5496525"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6" name="Google Shape;356;p56"/>
          <p:cNvSpPr txBox="1"/>
          <p:nvPr>
            <p:ph idx="19" type="body"/>
          </p:nvPr>
        </p:nvSpPr>
        <p:spPr>
          <a:xfrm>
            <a:off x="7085200" y="2615450"/>
            <a:ext cx="1294800" cy="100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1pPr>
            <a:lvl2pPr indent="-273050" lvl="1" marL="914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2pPr>
            <a:lvl3pPr indent="-273050" lvl="2" marL="1371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3pPr>
            <a:lvl4pPr indent="-273050" lvl="3" marL="1828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4pPr>
            <a:lvl5pPr indent="-273050" lvl="4" marL="22860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5pPr>
            <a:lvl6pPr indent="-273050" lvl="5" marL="27432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6pPr>
            <a:lvl7pPr indent="-273050" lvl="6" marL="32004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7pPr>
            <a:lvl8pPr indent="-273050" lvl="7" marL="36576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8pPr>
            <a:lvl9pPr indent="-273050" lvl="8" marL="4114800">
              <a:spcBef>
                <a:spcPts val="0"/>
              </a:spcBef>
              <a:spcAft>
                <a:spcPts val="0"/>
              </a:spcAft>
              <a:buClr>
                <a:schemeClr val="accent2"/>
              </a:buClr>
              <a:buSzPts val="700"/>
              <a:buFont typeface="Barlow Medium"/>
              <a:buChar char="■"/>
              <a:defRPr sz="700">
                <a:solidFill>
                  <a:schemeClr val="accent2"/>
                </a:solidFill>
                <a:latin typeface="Barlow Medium"/>
                <a:ea typeface="Barlow Medium"/>
                <a:cs typeface="Barlow Medium"/>
                <a:sym typeface="Barlow Medium"/>
              </a:defRPr>
            </a:lvl9pPr>
          </a:lstStyle>
          <a:p/>
        </p:txBody>
      </p:sp>
      <p:sp>
        <p:nvSpPr>
          <p:cNvPr id="357" name="Google Shape;357;p56"/>
          <p:cNvSpPr txBox="1"/>
          <p:nvPr>
            <p:ph idx="20" type="body"/>
          </p:nvPr>
        </p:nvSpPr>
        <p:spPr>
          <a:xfrm>
            <a:off x="7085200" y="2715500"/>
            <a:ext cx="1294800" cy="223200"/>
          </a:xfrm>
          <a:prstGeom prst="rect">
            <a:avLst/>
          </a:prstGeom>
        </p:spPr>
        <p:txBody>
          <a:bodyPr anchorCtr="0" anchor="t" bIns="0" lIns="0" spcFirstLastPara="1" rIns="0" wrap="square" tIns="0">
            <a:noAutofit/>
          </a:bodyPr>
          <a:lstStyle>
            <a:lvl1pPr indent="-273050" lvl="0" marL="457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1pPr>
            <a:lvl2pPr indent="-273050" lvl="1" marL="914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2pPr>
            <a:lvl3pPr indent="-273050" lvl="2" marL="1371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3pPr>
            <a:lvl4pPr indent="-273050" lvl="3" marL="1828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4pPr>
            <a:lvl5pPr indent="-273050" lvl="4" marL="22860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5pPr>
            <a:lvl6pPr indent="-273050" lvl="5" marL="27432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6pPr>
            <a:lvl7pPr indent="-273050" lvl="6" marL="32004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7pPr>
            <a:lvl8pPr indent="-273050" lvl="7" marL="36576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8pPr>
            <a:lvl9pPr indent="-273050" lvl="8" marL="4114800">
              <a:spcBef>
                <a:spcPts val="0"/>
              </a:spcBef>
              <a:spcAft>
                <a:spcPts val="0"/>
              </a:spcAft>
              <a:buClr>
                <a:schemeClr val="lt1"/>
              </a:buClr>
              <a:buSzPts val="700"/>
              <a:buFont typeface="Barlow Medium"/>
              <a:buChar char="■"/>
              <a:defRPr sz="700">
                <a:solidFill>
                  <a:schemeClr val="lt1"/>
                </a:solidFill>
                <a:latin typeface="Barlow Medium"/>
                <a:ea typeface="Barlow Medium"/>
                <a:cs typeface="Barlow Medium"/>
                <a:sym typeface="Barlow Medium"/>
              </a:defRPr>
            </a:lvl9pPr>
          </a:lstStyle>
          <a:p/>
        </p:txBody>
      </p:sp>
      <p:sp>
        <p:nvSpPr>
          <p:cNvPr id="358" name="Google Shape;358;p56"/>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meline Graphic">
  <p:cSld name="CUSTOM_9">
    <p:bg>
      <p:bgPr>
        <a:solidFill>
          <a:schemeClr val="dk1"/>
        </a:solidFill>
      </p:bgPr>
    </p:bg>
    <p:spTree>
      <p:nvGrpSpPr>
        <p:cNvPr id="359" name="Shape 359"/>
        <p:cNvGrpSpPr/>
        <p:nvPr/>
      </p:nvGrpSpPr>
      <p:grpSpPr>
        <a:xfrm>
          <a:off x="0" y="0"/>
          <a:ext cx="0" cy="0"/>
          <a:chOff x="0" y="0"/>
          <a:chExt cx="0" cy="0"/>
        </a:xfrm>
      </p:grpSpPr>
      <p:sp>
        <p:nvSpPr>
          <p:cNvPr id="360" name="Google Shape;360;p57"/>
          <p:cNvSpPr txBox="1"/>
          <p:nvPr>
            <p:ph idx="1" type="body"/>
          </p:nvPr>
        </p:nvSpPr>
        <p:spPr>
          <a:xfrm>
            <a:off x="3133000" y="514275"/>
            <a:ext cx="3890700" cy="505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61" name="Google Shape;361;p57"/>
          <p:cNvSpPr txBox="1"/>
          <p:nvPr>
            <p:ph idx="2" type="body"/>
          </p:nvPr>
        </p:nvSpPr>
        <p:spPr>
          <a:xfrm>
            <a:off x="657679" y="436194"/>
            <a:ext cx="2278800" cy="1985100"/>
          </a:xfrm>
          <a:prstGeom prst="rect">
            <a:avLst/>
          </a:prstGeom>
        </p:spPr>
        <p:txBody>
          <a:bodyPr anchorCtr="0" anchor="t" bIns="91425" lIns="91425" spcFirstLastPara="1" rIns="91425" wrap="square" tIns="91425">
            <a:noAutofit/>
          </a:bodyPr>
          <a:lstStyle>
            <a:lvl1pPr indent="-406400" lvl="0" marL="457200">
              <a:lnSpc>
                <a:spcPct val="80000"/>
              </a:lnSpc>
              <a:spcBef>
                <a:spcPts val="0"/>
              </a:spcBef>
              <a:spcAft>
                <a:spcPts val="0"/>
              </a:spcAft>
              <a:buClr>
                <a:schemeClr val="accent2"/>
              </a:buClr>
              <a:buSzPts val="2800"/>
              <a:buChar char="●"/>
              <a:defRPr sz="2800">
                <a:solidFill>
                  <a:schemeClr val="accent2"/>
                </a:solidFill>
              </a:defRPr>
            </a:lvl1pPr>
            <a:lvl2pPr indent="-406400" lvl="1" marL="914400">
              <a:lnSpc>
                <a:spcPct val="80000"/>
              </a:lnSpc>
              <a:spcBef>
                <a:spcPts val="0"/>
              </a:spcBef>
              <a:spcAft>
                <a:spcPts val="0"/>
              </a:spcAft>
              <a:buClr>
                <a:schemeClr val="accent2"/>
              </a:buClr>
              <a:buSzPts val="2800"/>
              <a:buChar char="○"/>
              <a:defRPr sz="2800">
                <a:solidFill>
                  <a:schemeClr val="accent2"/>
                </a:solidFill>
              </a:defRPr>
            </a:lvl2pPr>
            <a:lvl3pPr indent="-406400" lvl="2" marL="1371600">
              <a:lnSpc>
                <a:spcPct val="80000"/>
              </a:lnSpc>
              <a:spcBef>
                <a:spcPts val="0"/>
              </a:spcBef>
              <a:spcAft>
                <a:spcPts val="0"/>
              </a:spcAft>
              <a:buClr>
                <a:schemeClr val="accent2"/>
              </a:buClr>
              <a:buSzPts val="2800"/>
              <a:buChar char="■"/>
              <a:defRPr sz="2800">
                <a:solidFill>
                  <a:schemeClr val="accent2"/>
                </a:solidFill>
              </a:defRPr>
            </a:lvl3pPr>
            <a:lvl4pPr indent="-406400" lvl="3" marL="1828800">
              <a:lnSpc>
                <a:spcPct val="80000"/>
              </a:lnSpc>
              <a:spcBef>
                <a:spcPts val="0"/>
              </a:spcBef>
              <a:spcAft>
                <a:spcPts val="0"/>
              </a:spcAft>
              <a:buClr>
                <a:schemeClr val="accent2"/>
              </a:buClr>
              <a:buSzPts val="2800"/>
              <a:buChar char="●"/>
              <a:defRPr sz="2800">
                <a:solidFill>
                  <a:schemeClr val="accent2"/>
                </a:solidFill>
              </a:defRPr>
            </a:lvl4pPr>
            <a:lvl5pPr indent="-406400" lvl="4" marL="2286000">
              <a:lnSpc>
                <a:spcPct val="80000"/>
              </a:lnSpc>
              <a:spcBef>
                <a:spcPts val="0"/>
              </a:spcBef>
              <a:spcAft>
                <a:spcPts val="0"/>
              </a:spcAft>
              <a:buClr>
                <a:schemeClr val="accent2"/>
              </a:buClr>
              <a:buSzPts val="2800"/>
              <a:buChar char="○"/>
              <a:defRPr sz="2800">
                <a:solidFill>
                  <a:schemeClr val="accent2"/>
                </a:solidFill>
              </a:defRPr>
            </a:lvl5pPr>
            <a:lvl6pPr indent="-406400" lvl="5" marL="2743200">
              <a:lnSpc>
                <a:spcPct val="80000"/>
              </a:lnSpc>
              <a:spcBef>
                <a:spcPts val="0"/>
              </a:spcBef>
              <a:spcAft>
                <a:spcPts val="0"/>
              </a:spcAft>
              <a:buClr>
                <a:schemeClr val="accent2"/>
              </a:buClr>
              <a:buSzPts val="2800"/>
              <a:buChar char="■"/>
              <a:defRPr sz="2800">
                <a:solidFill>
                  <a:schemeClr val="accent2"/>
                </a:solidFill>
              </a:defRPr>
            </a:lvl6pPr>
            <a:lvl7pPr indent="-406400" lvl="6" marL="3200400">
              <a:lnSpc>
                <a:spcPct val="80000"/>
              </a:lnSpc>
              <a:spcBef>
                <a:spcPts val="0"/>
              </a:spcBef>
              <a:spcAft>
                <a:spcPts val="0"/>
              </a:spcAft>
              <a:buClr>
                <a:schemeClr val="accent2"/>
              </a:buClr>
              <a:buSzPts val="2800"/>
              <a:buChar char="●"/>
              <a:defRPr sz="2800">
                <a:solidFill>
                  <a:schemeClr val="accent2"/>
                </a:solidFill>
              </a:defRPr>
            </a:lvl7pPr>
            <a:lvl8pPr indent="-406400" lvl="7" marL="3657600">
              <a:lnSpc>
                <a:spcPct val="80000"/>
              </a:lnSpc>
              <a:spcBef>
                <a:spcPts val="0"/>
              </a:spcBef>
              <a:spcAft>
                <a:spcPts val="0"/>
              </a:spcAft>
              <a:buClr>
                <a:schemeClr val="accent2"/>
              </a:buClr>
              <a:buSzPts val="2800"/>
              <a:buChar char="○"/>
              <a:defRPr sz="2800">
                <a:solidFill>
                  <a:schemeClr val="accent2"/>
                </a:solidFill>
              </a:defRPr>
            </a:lvl8pPr>
            <a:lvl9pPr indent="-406400" lvl="8" marL="4114800">
              <a:lnSpc>
                <a:spcPct val="80000"/>
              </a:lnSpc>
              <a:spcBef>
                <a:spcPts val="0"/>
              </a:spcBef>
              <a:spcAft>
                <a:spcPts val="0"/>
              </a:spcAft>
              <a:buClr>
                <a:schemeClr val="accent2"/>
              </a:buClr>
              <a:buSzPts val="2800"/>
              <a:buChar char="■"/>
              <a:defRPr sz="2800">
                <a:solidFill>
                  <a:schemeClr val="accent2"/>
                </a:solidFill>
              </a:defRPr>
            </a:lvl9pPr>
          </a:lstStyle>
          <a:p/>
        </p:txBody>
      </p:sp>
      <p:sp>
        <p:nvSpPr>
          <p:cNvPr id="362" name="Google Shape;362;p57"/>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494">
          <p15:clr>
            <a:srgbClr val="E46962"/>
          </p15:clr>
        </p15:guide>
        <p15:guide id="2" orient="horz" pos="504">
          <p15:clr>
            <a:srgbClr val="E46962"/>
          </p15:clr>
        </p15:guide>
      </p15:sldGuideLst>
    </p:ext>
  </p:extLst>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Revenue / Graphic">
  <p:cSld name="CUSTOM_12">
    <p:bg>
      <p:bgPr>
        <a:solidFill>
          <a:schemeClr val="dk1"/>
        </a:solidFill>
      </p:bgPr>
    </p:bg>
    <p:spTree>
      <p:nvGrpSpPr>
        <p:cNvPr id="363" name="Shape 363"/>
        <p:cNvGrpSpPr/>
        <p:nvPr/>
      </p:nvGrpSpPr>
      <p:grpSpPr>
        <a:xfrm>
          <a:off x="0" y="0"/>
          <a:ext cx="0" cy="0"/>
          <a:chOff x="0" y="0"/>
          <a:chExt cx="0" cy="0"/>
        </a:xfrm>
      </p:grpSpPr>
      <p:sp>
        <p:nvSpPr>
          <p:cNvPr id="364" name="Google Shape;364;p58"/>
          <p:cNvSpPr txBox="1"/>
          <p:nvPr>
            <p:ph idx="1" type="body"/>
          </p:nvPr>
        </p:nvSpPr>
        <p:spPr>
          <a:xfrm>
            <a:off x="569725" y="3435300"/>
            <a:ext cx="2884200" cy="1185300"/>
          </a:xfrm>
          <a:prstGeom prst="rect">
            <a:avLst/>
          </a:prstGeom>
        </p:spPr>
        <p:txBody>
          <a:bodyPr anchorCtr="0" anchor="b" bIns="0" lIns="0" spcFirstLastPara="1" rIns="0" wrap="square" tIns="0">
            <a:noAutofit/>
          </a:bodyPr>
          <a:lstStyle>
            <a:lvl1pPr indent="-298450" lvl="0" marL="457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1pPr>
            <a:lvl2pPr indent="-298450" lvl="1" marL="914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2pPr>
            <a:lvl3pPr indent="-298450" lvl="2" marL="1371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3pPr>
            <a:lvl4pPr indent="-298450" lvl="3" marL="1828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4pPr>
            <a:lvl5pPr indent="-298450" lvl="4" marL="2286000">
              <a:spcBef>
                <a:spcPts val="0"/>
              </a:spcBef>
              <a:spcAft>
                <a:spcPts val="0"/>
              </a:spcAft>
              <a:buClr>
                <a:schemeClr val="lt1"/>
              </a:buClr>
              <a:buSzPts val="1100"/>
              <a:buFont typeface="Barlow"/>
              <a:buChar char="○"/>
              <a:defRPr>
                <a:solidFill>
                  <a:schemeClr val="lt1"/>
                </a:solidFill>
                <a:latin typeface="Barlow"/>
                <a:ea typeface="Barlow"/>
                <a:cs typeface="Barlow"/>
                <a:sym typeface="Barlow"/>
              </a:defRPr>
            </a:lvl5pPr>
            <a:lvl6pPr indent="-298450" lvl="5" marL="27432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6pPr>
            <a:lvl7pPr indent="-298450" lvl="6" marL="32004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7pPr>
            <a:lvl8pPr indent="-298450" lvl="7" marL="36576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8pPr>
            <a:lvl9pPr indent="-298450" lvl="8" marL="4114800">
              <a:spcBef>
                <a:spcPts val="0"/>
              </a:spcBef>
              <a:spcAft>
                <a:spcPts val="0"/>
              </a:spcAft>
              <a:buClr>
                <a:schemeClr val="lt1"/>
              </a:buClr>
              <a:buSzPts val="1100"/>
              <a:buFont typeface="Barlow"/>
              <a:buChar char="■"/>
              <a:defRPr sz="1100">
                <a:solidFill>
                  <a:schemeClr val="lt1"/>
                </a:solidFill>
                <a:latin typeface="Barlow"/>
                <a:ea typeface="Barlow"/>
                <a:cs typeface="Barlow"/>
                <a:sym typeface="Barlow"/>
              </a:defRPr>
            </a:lvl9pPr>
          </a:lstStyle>
          <a:p/>
        </p:txBody>
      </p:sp>
      <p:sp>
        <p:nvSpPr>
          <p:cNvPr id="365" name="Google Shape;365;p58"/>
          <p:cNvSpPr txBox="1"/>
          <p:nvPr>
            <p:ph idx="2" type="subTitle"/>
          </p:nvPr>
        </p:nvSpPr>
        <p:spPr>
          <a:xfrm>
            <a:off x="466802" y="445100"/>
            <a:ext cx="2403600" cy="5379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2"/>
              </a:buClr>
              <a:buSzPts val="1400"/>
              <a:buFont typeface="Hepta Slab Medium"/>
              <a:buNone/>
              <a:defRPr>
                <a:solidFill>
                  <a:schemeClr val="accent2"/>
                </a:solidFill>
                <a:latin typeface="Hepta Slab Medium"/>
                <a:ea typeface="Hepta Slab Medium"/>
                <a:cs typeface="Hepta Slab Medium"/>
                <a:sym typeface="Hepta Slab Medium"/>
              </a:defRPr>
            </a:lvl1pPr>
            <a:lvl2pPr lvl="1">
              <a:spcBef>
                <a:spcPts val="0"/>
              </a:spcBef>
              <a:spcAft>
                <a:spcPts val="0"/>
              </a:spcAft>
              <a:buSzPts val="1400"/>
              <a:buFont typeface="Hepta Slab Medium"/>
              <a:buNone/>
              <a:defRPr>
                <a:latin typeface="Hepta Slab Medium"/>
                <a:ea typeface="Hepta Slab Medium"/>
                <a:cs typeface="Hepta Slab Medium"/>
                <a:sym typeface="Hepta Slab Medium"/>
              </a:defRPr>
            </a:lvl2pPr>
            <a:lvl3pPr lvl="2">
              <a:spcBef>
                <a:spcPts val="0"/>
              </a:spcBef>
              <a:spcAft>
                <a:spcPts val="0"/>
              </a:spcAft>
              <a:buSzPts val="1400"/>
              <a:buFont typeface="Hepta Slab Medium"/>
              <a:buNone/>
              <a:defRPr>
                <a:latin typeface="Hepta Slab Medium"/>
                <a:ea typeface="Hepta Slab Medium"/>
                <a:cs typeface="Hepta Slab Medium"/>
                <a:sym typeface="Hepta Slab Medium"/>
              </a:defRPr>
            </a:lvl3pPr>
            <a:lvl4pPr lvl="3">
              <a:spcBef>
                <a:spcPts val="0"/>
              </a:spcBef>
              <a:spcAft>
                <a:spcPts val="0"/>
              </a:spcAft>
              <a:buSzPts val="1400"/>
              <a:buFont typeface="Hepta Slab Medium"/>
              <a:buNone/>
              <a:defRPr>
                <a:latin typeface="Hepta Slab Medium"/>
                <a:ea typeface="Hepta Slab Medium"/>
                <a:cs typeface="Hepta Slab Medium"/>
                <a:sym typeface="Hepta Slab Medium"/>
              </a:defRPr>
            </a:lvl4pPr>
            <a:lvl5pPr lvl="4">
              <a:spcBef>
                <a:spcPts val="0"/>
              </a:spcBef>
              <a:spcAft>
                <a:spcPts val="0"/>
              </a:spcAft>
              <a:buSzPts val="1400"/>
              <a:buFont typeface="Hepta Slab Medium"/>
              <a:buNone/>
              <a:defRPr>
                <a:latin typeface="Hepta Slab Medium"/>
                <a:ea typeface="Hepta Slab Medium"/>
                <a:cs typeface="Hepta Slab Medium"/>
                <a:sym typeface="Hepta Slab Medium"/>
              </a:defRPr>
            </a:lvl5pPr>
            <a:lvl6pPr lvl="5">
              <a:spcBef>
                <a:spcPts val="0"/>
              </a:spcBef>
              <a:spcAft>
                <a:spcPts val="0"/>
              </a:spcAft>
              <a:buSzPts val="1400"/>
              <a:buFont typeface="Hepta Slab Medium"/>
              <a:buNone/>
              <a:defRPr>
                <a:latin typeface="Hepta Slab Medium"/>
                <a:ea typeface="Hepta Slab Medium"/>
                <a:cs typeface="Hepta Slab Medium"/>
                <a:sym typeface="Hepta Slab Medium"/>
              </a:defRPr>
            </a:lvl6pPr>
            <a:lvl7pPr lvl="6">
              <a:spcBef>
                <a:spcPts val="0"/>
              </a:spcBef>
              <a:spcAft>
                <a:spcPts val="0"/>
              </a:spcAft>
              <a:buSzPts val="1400"/>
              <a:buFont typeface="Hepta Slab Medium"/>
              <a:buNone/>
              <a:defRPr>
                <a:latin typeface="Hepta Slab Medium"/>
                <a:ea typeface="Hepta Slab Medium"/>
                <a:cs typeface="Hepta Slab Medium"/>
                <a:sym typeface="Hepta Slab Medium"/>
              </a:defRPr>
            </a:lvl7pPr>
            <a:lvl8pPr lvl="7">
              <a:spcBef>
                <a:spcPts val="0"/>
              </a:spcBef>
              <a:spcAft>
                <a:spcPts val="0"/>
              </a:spcAft>
              <a:buSzPts val="1400"/>
              <a:buFont typeface="Hepta Slab Medium"/>
              <a:buNone/>
              <a:defRPr>
                <a:latin typeface="Hepta Slab Medium"/>
                <a:ea typeface="Hepta Slab Medium"/>
                <a:cs typeface="Hepta Slab Medium"/>
                <a:sym typeface="Hepta Slab Medium"/>
              </a:defRPr>
            </a:lvl8pPr>
            <a:lvl9pPr lvl="8">
              <a:spcBef>
                <a:spcPts val="0"/>
              </a:spcBef>
              <a:spcAft>
                <a:spcPts val="0"/>
              </a:spcAft>
              <a:buSzPts val="1400"/>
              <a:buFont typeface="Hepta Slab Medium"/>
              <a:buNone/>
              <a:defRPr>
                <a:latin typeface="Hepta Slab Medium"/>
                <a:ea typeface="Hepta Slab Medium"/>
                <a:cs typeface="Hepta Slab Medium"/>
                <a:sym typeface="Hepta Slab Medium"/>
              </a:defRPr>
            </a:lvl9pPr>
          </a:lstStyle>
          <a:p/>
        </p:txBody>
      </p:sp>
      <p:sp>
        <p:nvSpPr>
          <p:cNvPr id="366" name="Google Shape;366;p58"/>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lvl1pPr lvl="0">
              <a:buNone/>
              <a:defRPr sz="1100">
                <a:solidFill>
                  <a:schemeClr val="accent2"/>
                </a:solidFill>
              </a:defRPr>
            </a:lvl1pPr>
            <a:lvl2pPr lvl="1">
              <a:buNone/>
              <a:defRPr sz="1100">
                <a:solidFill>
                  <a:schemeClr val="accent2"/>
                </a:solidFill>
              </a:defRPr>
            </a:lvl2pPr>
            <a:lvl3pPr lvl="2">
              <a:buNone/>
              <a:defRPr sz="1100">
                <a:solidFill>
                  <a:schemeClr val="accent2"/>
                </a:solidFill>
              </a:defRPr>
            </a:lvl3pPr>
            <a:lvl4pPr lvl="3">
              <a:buNone/>
              <a:defRPr sz="1100">
                <a:solidFill>
                  <a:schemeClr val="accent2"/>
                </a:solidFill>
              </a:defRPr>
            </a:lvl4pPr>
            <a:lvl5pPr lvl="4">
              <a:buNone/>
              <a:defRPr sz="1100">
                <a:solidFill>
                  <a:schemeClr val="accent2"/>
                </a:solidFill>
              </a:defRPr>
            </a:lvl5pPr>
            <a:lvl6pPr lvl="5">
              <a:buNone/>
              <a:defRPr sz="1100">
                <a:solidFill>
                  <a:schemeClr val="accent2"/>
                </a:solidFill>
              </a:defRPr>
            </a:lvl6pPr>
            <a:lvl7pPr lvl="6">
              <a:buNone/>
              <a:defRPr sz="1100">
                <a:solidFill>
                  <a:schemeClr val="accent2"/>
                </a:solidFill>
              </a:defRPr>
            </a:lvl7pPr>
            <a:lvl8pPr lvl="7">
              <a:buNone/>
              <a:defRPr sz="1100">
                <a:solidFill>
                  <a:schemeClr val="accent2"/>
                </a:solidFill>
              </a:defRPr>
            </a:lvl8pPr>
            <a:lvl9pPr lvl="8">
              <a:buNone/>
              <a:defRPr sz="1100">
                <a:solidFill>
                  <a:schemeClr val="accent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p15:guide id="1" pos="331">
          <p15:clr>
            <a:srgbClr val="E46962"/>
          </p15:clr>
        </p15:guide>
      </p15:sldGuideLst>
    </p:ext>
  </p:extLst>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 layout" type="title">
  <p:cSld name="TITLE">
    <p:spTree>
      <p:nvGrpSpPr>
        <p:cNvPr id="371" name="Shape 371"/>
        <p:cNvGrpSpPr/>
        <p:nvPr/>
      </p:nvGrpSpPr>
      <p:grpSpPr>
        <a:xfrm>
          <a:off x="0" y="0"/>
          <a:ext cx="0" cy="0"/>
          <a:chOff x="0" y="0"/>
          <a:chExt cx="0" cy="0"/>
        </a:xfrm>
      </p:grpSpPr>
      <p:sp>
        <p:nvSpPr>
          <p:cNvPr id="372" name="Google Shape;372;p60"/>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373" name="Google Shape;373;p60"/>
          <p:cNvSpPr/>
          <p:nvPr>
            <p:ph idx="3" type="pic"/>
          </p:nvPr>
        </p:nvSpPr>
        <p:spPr>
          <a:xfrm>
            <a:off x="226525" y="2975750"/>
            <a:ext cx="4458900" cy="1941300"/>
          </a:xfrm>
          <a:prstGeom prst="rect">
            <a:avLst/>
          </a:prstGeom>
          <a:noFill/>
          <a:ln>
            <a:noFill/>
          </a:ln>
        </p:spPr>
      </p:sp>
      <p:sp>
        <p:nvSpPr>
          <p:cNvPr id="374" name="Google Shape;374;p6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75" name="Google Shape;375;p60"/>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76" name="Google Shape;376;p60"/>
          <p:cNvSpPr txBox="1"/>
          <p:nvPr>
            <p:ph idx="4" type="title"/>
          </p:nvPr>
        </p:nvSpPr>
        <p:spPr>
          <a:xfrm>
            <a:off x="3038125"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with details">
  <p:cSld name="TITLE_1">
    <p:spTree>
      <p:nvGrpSpPr>
        <p:cNvPr id="377" name="Shape 377"/>
        <p:cNvGrpSpPr/>
        <p:nvPr/>
      </p:nvGrpSpPr>
      <p:grpSpPr>
        <a:xfrm>
          <a:off x="0" y="0"/>
          <a:ext cx="0" cy="0"/>
          <a:chOff x="0" y="0"/>
          <a:chExt cx="0" cy="0"/>
        </a:xfrm>
      </p:grpSpPr>
      <p:sp>
        <p:nvSpPr>
          <p:cNvPr id="378" name="Google Shape;378;p61"/>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379" name="Google Shape;379;p6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80" name="Google Shape;380;p61"/>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1" name="Google Shape;381;p61"/>
          <p:cNvSpPr txBox="1"/>
          <p:nvPr>
            <p:ph idx="3" type="title"/>
          </p:nvPr>
        </p:nvSpPr>
        <p:spPr>
          <a:xfrm>
            <a:off x="3038125"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382" name="Google Shape;382;p61"/>
          <p:cNvSpPr txBox="1"/>
          <p:nvPr>
            <p:ph idx="4"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3" name="Google Shape;383;p61"/>
          <p:cNvSpPr txBox="1"/>
          <p:nvPr>
            <p:ph idx="1" type="body"/>
          </p:nvPr>
        </p:nvSpPr>
        <p:spPr>
          <a:xfrm>
            <a:off x="266700" y="4099025"/>
            <a:ext cx="4458900" cy="847500"/>
          </a:xfrm>
          <a:prstGeom prst="rect">
            <a:avLst/>
          </a:prstGeom>
        </p:spPr>
        <p:txBody>
          <a:bodyPr anchorCtr="0" anchor="b" bIns="91425" lIns="91425" spcFirstLastPara="1" rIns="91425" wrap="square" tIns="91425">
            <a:noAutofit/>
          </a:bodyPr>
          <a:lstStyle>
            <a:lvl1pPr indent="-330200" lvl="0" marL="457200">
              <a:lnSpc>
                <a:spcPct val="90000"/>
              </a:lnSpc>
              <a:spcBef>
                <a:spcPts val="0"/>
              </a:spcBef>
              <a:spcAft>
                <a:spcPts val="0"/>
              </a:spcAft>
              <a:buSzPts val="1600"/>
              <a:buChar char="●"/>
              <a:defRPr sz="1600"/>
            </a:lvl1pPr>
            <a:lvl2pPr indent="-330200" lvl="1" marL="914400">
              <a:lnSpc>
                <a:spcPct val="90000"/>
              </a:lnSpc>
              <a:spcBef>
                <a:spcPts val="0"/>
              </a:spcBef>
              <a:spcAft>
                <a:spcPts val="0"/>
              </a:spcAft>
              <a:buSzPts val="1600"/>
              <a:buChar char="○"/>
              <a:defRPr sz="1600"/>
            </a:lvl2pPr>
            <a:lvl3pPr indent="-330200" lvl="2" marL="1371600">
              <a:lnSpc>
                <a:spcPct val="90000"/>
              </a:lnSpc>
              <a:spcBef>
                <a:spcPts val="0"/>
              </a:spcBef>
              <a:spcAft>
                <a:spcPts val="0"/>
              </a:spcAft>
              <a:buSzPts val="1600"/>
              <a:buChar char="■"/>
              <a:defRPr sz="1600"/>
            </a:lvl3pPr>
            <a:lvl4pPr indent="-330200" lvl="3" marL="1828800">
              <a:lnSpc>
                <a:spcPct val="90000"/>
              </a:lnSpc>
              <a:spcBef>
                <a:spcPts val="0"/>
              </a:spcBef>
              <a:spcAft>
                <a:spcPts val="0"/>
              </a:spcAft>
              <a:buSzPts val="1600"/>
              <a:buChar char="●"/>
              <a:defRPr sz="1600"/>
            </a:lvl4pPr>
            <a:lvl5pPr indent="-330200" lvl="4" marL="2286000">
              <a:lnSpc>
                <a:spcPct val="90000"/>
              </a:lnSpc>
              <a:spcBef>
                <a:spcPts val="0"/>
              </a:spcBef>
              <a:spcAft>
                <a:spcPts val="0"/>
              </a:spcAft>
              <a:buSzPts val="1600"/>
              <a:buChar char="○"/>
              <a:defRPr sz="1600"/>
            </a:lvl5pPr>
            <a:lvl6pPr indent="-330200" lvl="5" marL="2743200">
              <a:lnSpc>
                <a:spcPct val="90000"/>
              </a:lnSpc>
              <a:spcBef>
                <a:spcPts val="0"/>
              </a:spcBef>
              <a:spcAft>
                <a:spcPts val="0"/>
              </a:spcAft>
              <a:buSzPts val="1600"/>
              <a:buChar char="■"/>
              <a:defRPr sz="1600"/>
            </a:lvl6pPr>
            <a:lvl7pPr indent="-330200" lvl="6" marL="3200400">
              <a:lnSpc>
                <a:spcPct val="90000"/>
              </a:lnSpc>
              <a:spcBef>
                <a:spcPts val="0"/>
              </a:spcBef>
              <a:spcAft>
                <a:spcPts val="0"/>
              </a:spcAft>
              <a:buSzPts val="1600"/>
              <a:buChar char="●"/>
              <a:defRPr sz="1600"/>
            </a:lvl7pPr>
            <a:lvl8pPr indent="-330200" lvl="7" marL="3657600">
              <a:lnSpc>
                <a:spcPct val="90000"/>
              </a:lnSpc>
              <a:spcBef>
                <a:spcPts val="0"/>
              </a:spcBef>
              <a:spcAft>
                <a:spcPts val="0"/>
              </a:spcAft>
              <a:buSzPts val="1600"/>
              <a:buChar char="○"/>
              <a:defRPr sz="1600"/>
            </a:lvl8pPr>
            <a:lvl9pPr indent="-330200" lvl="8" marL="4114800">
              <a:lnSpc>
                <a:spcPct val="90000"/>
              </a:lnSpc>
              <a:spcBef>
                <a:spcPts val="0"/>
              </a:spcBef>
              <a:spcAft>
                <a:spcPts val="0"/>
              </a:spcAft>
              <a:buSzPts val="1600"/>
              <a:buChar char="■"/>
              <a:defRPr sz="1600"/>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TITLE_1_2">
    <p:spTree>
      <p:nvGrpSpPr>
        <p:cNvPr id="384" name="Shape 384"/>
        <p:cNvGrpSpPr/>
        <p:nvPr/>
      </p:nvGrpSpPr>
      <p:grpSpPr>
        <a:xfrm>
          <a:off x="0" y="0"/>
          <a:ext cx="0" cy="0"/>
          <a:chOff x="0" y="0"/>
          <a:chExt cx="0" cy="0"/>
        </a:xfrm>
      </p:grpSpPr>
      <p:sp>
        <p:nvSpPr>
          <p:cNvPr id="385" name="Google Shape;385;p62"/>
          <p:cNvSpPr/>
          <p:nvPr>
            <p:ph idx="2" type="pic"/>
          </p:nvPr>
        </p:nvSpPr>
        <p:spPr>
          <a:xfrm>
            <a:off x="5034275" y="226500"/>
            <a:ext cx="3883200" cy="4690500"/>
          </a:xfrm>
          <a:prstGeom prst="rect">
            <a:avLst/>
          </a:prstGeom>
          <a:noFill/>
          <a:ln cap="flat" cmpd="sng" w="9525">
            <a:solidFill>
              <a:schemeClr val="dk1"/>
            </a:solidFill>
            <a:prstDash val="solid"/>
            <a:round/>
            <a:headEnd len="sm" w="sm" type="none"/>
            <a:tailEnd len="sm" w="sm" type="none"/>
          </a:ln>
        </p:spPr>
      </p:sp>
      <p:sp>
        <p:nvSpPr>
          <p:cNvPr id="386" name="Google Shape;386;p6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87" name="Google Shape;387;p62"/>
          <p:cNvSpPr txBox="1"/>
          <p:nvPr>
            <p:ph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TITLE_1_1">
    <p:spTree>
      <p:nvGrpSpPr>
        <p:cNvPr id="388" name="Shape 388"/>
        <p:cNvGrpSpPr/>
        <p:nvPr/>
      </p:nvGrpSpPr>
      <p:grpSpPr>
        <a:xfrm>
          <a:off x="0" y="0"/>
          <a:ext cx="0" cy="0"/>
          <a:chOff x="0" y="0"/>
          <a:chExt cx="0" cy="0"/>
        </a:xfrm>
      </p:grpSpPr>
      <p:sp>
        <p:nvSpPr>
          <p:cNvPr id="389" name="Google Shape;389;p6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0" name="Google Shape;390;p63"/>
          <p:cNvSpPr txBox="1"/>
          <p:nvPr>
            <p:ph type="title"/>
          </p:nvPr>
        </p:nvSpPr>
        <p:spPr>
          <a:xfrm>
            <a:off x="226525" y="630625"/>
            <a:ext cx="44589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1" name="Google Shape;391;p63"/>
          <p:cNvSpPr txBox="1"/>
          <p:nvPr>
            <p:ph idx="1" type="body"/>
          </p:nvPr>
        </p:nvSpPr>
        <p:spPr>
          <a:xfrm>
            <a:off x="226525" y="2857625"/>
            <a:ext cx="4458900" cy="2088900"/>
          </a:xfrm>
          <a:prstGeom prst="rect">
            <a:avLst/>
          </a:prstGeom>
        </p:spPr>
        <p:txBody>
          <a:bodyPr anchorCtr="0" anchor="b" bIns="91425" lIns="91425" spcFirstLastPara="1" rIns="91425" wrap="square" tIns="91425">
            <a:noAutofit/>
          </a:bodyPr>
          <a:lstStyle>
            <a:lvl1pPr indent="-330200" lvl="0" marL="457200">
              <a:lnSpc>
                <a:spcPct val="90000"/>
              </a:lnSpc>
              <a:spcBef>
                <a:spcPts val="0"/>
              </a:spcBef>
              <a:spcAft>
                <a:spcPts val="0"/>
              </a:spcAft>
              <a:buSzPts val="1600"/>
              <a:buChar char="●"/>
              <a:defRPr sz="1600"/>
            </a:lvl1pPr>
            <a:lvl2pPr indent="-330200" lvl="1" marL="914400">
              <a:lnSpc>
                <a:spcPct val="90000"/>
              </a:lnSpc>
              <a:spcBef>
                <a:spcPts val="0"/>
              </a:spcBef>
              <a:spcAft>
                <a:spcPts val="0"/>
              </a:spcAft>
              <a:buSzPts val="1600"/>
              <a:buChar char="○"/>
              <a:defRPr sz="1600"/>
            </a:lvl2pPr>
            <a:lvl3pPr indent="-330200" lvl="2" marL="1371600">
              <a:lnSpc>
                <a:spcPct val="90000"/>
              </a:lnSpc>
              <a:spcBef>
                <a:spcPts val="0"/>
              </a:spcBef>
              <a:spcAft>
                <a:spcPts val="0"/>
              </a:spcAft>
              <a:buSzPts val="1600"/>
              <a:buChar char="■"/>
              <a:defRPr sz="1600"/>
            </a:lvl3pPr>
            <a:lvl4pPr indent="-330200" lvl="3" marL="1828800">
              <a:lnSpc>
                <a:spcPct val="90000"/>
              </a:lnSpc>
              <a:spcBef>
                <a:spcPts val="0"/>
              </a:spcBef>
              <a:spcAft>
                <a:spcPts val="0"/>
              </a:spcAft>
              <a:buSzPts val="1600"/>
              <a:buChar char="●"/>
              <a:defRPr sz="1600"/>
            </a:lvl4pPr>
            <a:lvl5pPr indent="-330200" lvl="4" marL="2286000">
              <a:lnSpc>
                <a:spcPct val="90000"/>
              </a:lnSpc>
              <a:spcBef>
                <a:spcPts val="0"/>
              </a:spcBef>
              <a:spcAft>
                <a:spcPts val="0"/>
              </a:spcAft>
              <a:buSzPts val="1600"/>
              <a:buChar char="○"/>
              <a:defRPr sz="1600"/>
            </a:lvl5pPr>
            <a:lvl6pPr indent="-330200" lvl="5" marL="2743200">
              <a:lnSpc>
                <a:spcPct val="90000"/>
              </a:lnSpc>
              <a:spcBef>
                <a:spcPts val="0"/>
              </a:spcBef>
              <a:spcAft>
                <a:spcPts val="0"/>
              </a:spcAft>
              <a:buSzPts val="1600"/>
              <a:buChar char="■"/>
              <a:defRPr sz="1600"/>
            </a:lvl6pPr>
            <a:lvl7pPr indent="-330200" lvl="6" marL="3200400">
              <a:lnSpc>
                <a:spcPct val="90000"/>
              </a:lnSpc>
              <a:spcBef>
                <a:spcPts val="0"/>
              </a:spcBef>
              <a:spcAft>
                <a:spcPts val="0"/>
              </a:spcAft>
              <a:buSzPts val="1600"/>
              <a:buChar char="●"/>
              <a:defRPr sz="1600"/>
            </a:lvl7pPr>
            <a:lvl8pPr indent="-330200" lvl="7" marL="3657600">
              <a:lnSpc>
                <a:spcPct val="90000"/>
              </a:lnSpc>
              <a:spcBef>
                <a:spcPts val="0"/>
              </a:spcBef>
              <a:spcAft>
                <a:spcPts val="0"/>
              </a:spcAft>
              <a:buSzPts val="1600"/>
              <a:buChar char="○"/>
              <a:defRPr sz="1600"/>
            </a:lvl8pPr>
            <a:lvl9pPr indent="-330200" lvl="8" marL="4114800">
              <a:lnSpc>
                <a:spcPct val="90000"/>
              </a:lnSpc>
              <a:spcBef>
                <a:spcPts val="0"/>
              </a:spcBef>
              <a:spcAft>
                <a:spcPts val="0"/>
              </a:spcAft>
              <a:buSzPts val="1600"/>
              <a:buChar char="■"/>
              <a:defRPr sz="1600"/>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type="secHead">
  <p:cSld name="SECTION_HEADER">
    <p:spTree>
      <p:nvGrpSpPr>
        <p:cNvPr id="392" name="Shape 392"/>
        <p:cNvGrpSpPr/>
        <p:nvPr/>
      </p:nvGrpSpPr>
      <p:grpSpPr>
        <a:xfrm>
          <a:off x="0" y="0"/>
          <a:ext cx="0" cy="0"/>
          <a:chOff x="0" y="0"/>
          <a:chExt cx="0" cy="0"/>
        </a:xfrm>
      </p:grpSpPr>
      <p:sp>
        <p:nvSpPr>
          <p:cNvPr id="393" name="Google Shape;393;p6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394" name="Google Shape;394;p64"/>
          <p:cNvSpPr txBox="1"/>
          <p:nvPr>
            <p:ph idx="1" type="body"/>
          </p:nvPr>
        </p:nvSpPr>
        <p:spPr>
          <a:xfrm>
            <a:off x="6325910" y="2621103"/>
            <a:ext cx="2612700" cy="2201100"/>
          </a:xfrm>
          <a:prstGeom prst="rect">
            <a:avLst/>
          </a:prstGeom>
        </p:spPr>
        <p:txBody>
          <a:bodyPr anchorCtr="0" anchor="ctr" bIns="91425" lIns="91425" spcFirstLastPara="1" rIns="91425" wrap="square" tIns="91425">
            <a:noAutofit/>
          </a:bodyPr>
          <a:lstStyle>
            <a:lvl1pPr indent="-330200" lvl="0" marL="457200" algn="r">
              <a:spcBef>
                <a:spcPts val="0"/>
              </a:spcBef>
              <a:spcAft>
                <a:spcPts val="0"/>
              </a:spcAft>
              <a:buSzPts val="1600"/>
              <a:buFont typeface="Inter Medium"/>
              <a:buChar char="●"/>
              <a:defRPr sz="1600">
                <a:latin typeface="Inter Medium"/>
                <a:ea typeface="Inter Medium"/>
                <a:cs typeface="Inter Medium"/>
                <a:sym typeface="Inter Medium"/>
              </a:defRPr>
            </a:lvl1pPr>
            <a:lvl2pPr indent="-330200" lvl="1" marL="914400" algn="r">
              <a:spcBef>
                <a:spcPts val="0"/>
              </a:spcBef>
              <a:spcAft>
                <a:spcPts val="0"/>
              </a:spcAft>
              <a:buSzPts val="1600"/>
              <a:buFont typeface="Inter Medium"/>
              <a:buChar char="○"/>
              <a:defRPr sz="1600">
                <a:latin typeface="Inter Medium"/>
                <a:ea typeface="Inter Medium"/>
                <a:cs typeface="Inter Medium"/>
                <a:sym typeface="Inter Medium"/>
              </a:defRPr>
            </a:lvl2pPr>
            <a:lvl3pPr indent="-330200" lvl="2" marL="1371600" algn="r">
              <a:spcBef>
                <a:spcPts val="0"/>
              </a:spcBef>
              <a:spcAft>
                <a:spcPts val="0"/>
              </a:spcAft>
              <a:buSzPts val="1600"/>
              <a:buFont typeface="Inter Medium"/>
              <a:buChar char="■"/>
              <a:defRPr sz="1600">
                <a:latin typeface="Inter Medium"/>
                <a:ea typeface="Inter Medium"/>
                <a:cs typeface="Inter Medium"/>
                <a:sym typeface="Inter Medium"/>
              </a:defRPr>
            </a:lvl3pPr>
            <a:lvl4pPr indent="-330200" lvl="3" marL="1828800" algn="r">
              <a:spcBef>
                <a:spcPts val="0"/>
              </a:spcBef>
              <a:spcAft>
                <a:spcPts val="0"/>
              </a:spcAft>
              <a:buSzPts val="1600"/>
              <a:buFont typeface="Inter Medium"/>
              <a:buChar char="●"/>
              <a:defRPr sz="1600">
                <a:latin typeface="Inter Medium"/>
                <a:ea typeface="Inter Medium"/>
                <a:cs typeface="Inter Medium"/>
                <a:sym typeface="Inter Medium"/>
              </a:defRPr>
            </a:lvl4pPr>
            <a:lvl5pPr indent="-330200" lvl="4" marL="2286000" algn="r">
              <a:spcBef>
                <a:spcPts val="0"/>
              </a:spcBef>
              <a:spcAft>
                <a:spcPts val="0"/>
              </a:spcAft>
              <a:buSzPts val="1600"/>
              <a:buFont typeface="Inter Medium"/>
              <a:buChar char="○"/>
              <a:defRPr sz="1600">
                <a:latin typeface="Inter Medium"/>
                <a:ea typeface="Inter Medium"/>
                <a:cs typeface="Inter Medium"/>
                <a:sym typeface="Inter Medium"/>
              </a:defRPr>
            </a:lvl5pPr>
            <a:lvl6pPr indent="-330200" lvl="5" marL="2743200" algn="r">
              <a:spcBef>
                <a:spcPts val="0"/>
              </a:spcBef>
              <a:spcAft>
                <a:spcPts val="0"/>
              </a:spcAft>
              <a:buSzPts val="1600"/>
              <a:buFont typeface="Inter Medium"/>
              <a:buChar char="■"/>
              <a:defRPr sz="1600">
                <a:latin typeface="Inter Medium"/>
                <a:ea typeface="Inter Medium"/>
                <a:cs typeface="Inter Medium"/>
                <a:sym typeface="Inter Medium"/>
              </a:defRPr>
            </a:lvl6pPr>
            <a:lvl7pPr indent="-330200" lvl="6" marL="3200400" algn="r">
              <a:spcBef>
                <a:spcPts val="0"/>
              </a:spcBef>
              <a:spcAft>
                <a:spcPts val="0"/>
              </a:spcAft>
              <a:buSzPts val="1600"/>
              <a:buFont typeface="Inter Medium"/>
              <a:buChar char="●"/>
              <a:defRPr sz="1600">
                <a:latin typeface="Inter Medium"/>
                <a:ea typeface="Inter Medium"/>
                <a:cs typeface="Inter Medium"/>
                <a:sym typeface="Inter Medium"/>
              </a:defRPr>
            </a:lvl7pPr>
            <a:lvl8pPr indent="-330200" lvl="7" marL="3657600" algn="r">
              <a:spcBef>
                <a:spcPts val="0"/>
              </a:spcBef>
              <a:spcAft>
                <a:spcPts val="0"/>
              </a:spcAft>
              <a:buSzPts val="1600"/>
              <a:buFont typeface="Inter Medium"/>
              <a:buChar char="○"/>
              <a:defRPr sz="1600">
                <a:latin typeface="Inter Medium"/>
                <a:ea typeface="Inter Medium"/>
                <a:cs typeface="Inter Medium"/>
                <a:sym typeface="Inter Medium"/>
              </a:defRPr>
            </a:lvl8pPr>
            <a:lvl9pPr indent="-330200" lvl="8" marL="4114800" algn="r">
              <a:spcBef>
                <a:spcPts val="0"/>
              </a:spcBef>
              <a:spcAft>
                <a:spcPts val="0"/>
              </a:spcAft>
              <a:buSzPts val="1600"/>
              <a:buFont typeface="Inter Medium"/>
              <a:buChar char="■"/>
              <a:defRPr sz="1600">
                <a:latin typeface="Inter Medium"/>
                <a:ea typeface="Inter Medium"/>
                <a:cs typeface="Inter Medium"/>
                <a:sym typeface="Inter Medium"/>
              </a:defRPr>
            </a:lvl9pPr>
          </a:lstStyle>
          <a:p/>
        </p:txBody>
      </p:sp>
      <p:sp>
        <p:nvSpPr>
          <p:cNvPr id="395" name="Google Shape;395;p64"/>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6" name="Google Shape;396;p64"/>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397" name="Google Shape;397;p64"/>
          <p:cNvSpPr txBox="1"/>
          <p:nvPr>
            <p:ph idx="3" type="body"/>
          </p:nvPr>
        </p:nvSpPr>
        <p:spPr>
          <a:xfrm>
            <a:off x="226525" y="2621103"/>
            <a:ext cx="336600" cy="2201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Font typeface="Inter Medium"/>
              <a:buChar char="●"/>
              <a:defRPr sz="1600">
                <a:latin typeface="Inter Medium"/>
                <a:ea typeface="Inter Medium"/>
                <a:cs typeface="Inter Medium"/>
                <a:sym typeface="Inter Medium"/>
              </a:defRPr>
            </a:lvl1pPr>
            <a:lvl2pPr indent="-330200" lvl="1" marL="914400">
              <a:spcBef>
                <a:spcPts val="0"/>
              </a:spcBef>
              <a:spcAft>
                <a:spcPts val="0"/>
              </a:spcAft>
              <a:buSzPts val="1600"/>
              <a:buFont typeface="Inter Medium"/>
              <a:buChar char="○"/>
              <a:defRPr sz="1600">
                <a:latin typeface="Inter Medium"/>
                <a:ea typeface="Inter Medium"/>
                <a:cs typeface="Inter Medium"/>
                <a:sym typeface="Inter Medium"/>
              </a:defRPr>
            </a:lvl2pPr>
            <a:lvl3pPr indent="-330200" lvl="2" marL="1371600">
              <a:spcBef>
                <a:spcPts val="0"/>
              </a:spcBef>
              <a:spcAft>
                <a:spcPts val="0"/>
              </a:spcAft>
              <a:buSzPts val="1600"/>
              <a:buFont typeface="Inter Medium"/>
              <a:buChar char="■"/>
              <a:defRPr sz="1600">
                <a:latin typeface="Inter Medium"/>
                <a:ea typeface="Inter Medium"/>
                <a:cs typeface="Inter Medium"/>
                <a:sym typeface="Inter Medium"/>
              </a:defRPr>
            </a:lvl3pPr>
            <a:lvl4pPr indent="-330200" lvl="3" marL="1828800">
              <a:spcBef>
                <a:spcPts val="0"/>
              </a:spcBef>
              <a:spcAft>
                <a:spcPts val="0"/>
              </a:spcAft>
              <a:buSzPts val="1600"/>
              <a:buFont typeface="Inter Medium"/>
              <a:buChar char="●"/>
              <a:defRPr sz="1600">
                <a:latin typeface="Inter Medium"/>
                <a:ea typeface="Inter Medium"/>
                <a:cs typeface="Inter Medium"/>
                <a:sym typeface="Inter Medium"/>
              </a:defRPr>
            </a:lvl4pPr>
            <a:lvl5pPr indent="-330200" lvl="4" marL="2286000">
              <a:spcBef>
                <a:spcPts val="0"/>
              </a:spcBef>
              <a:spcAft>
                <a:spcPts val="0"/>
              </a:spcAft>
              <a:buSzPts val="1600"/>
              <a:buFont typeface="Inter Medium"/>
              <a:buChar char="○"/>
              <a:defRPr sz="1600">
                <a:latin typeface="Inter Medium"/>
                <a:ea typeface="Inter Medium"/>
                <a:cs typeface="Inter Medium"/>
                <a:sym typeface="Inter Medium"/>
              </a:defRPr>
            </a:lvl5pPr>
            <a:lvl6pPr indent="-330200" lvl="5" marL="2743200">
              <a:spcBef>
                <a:spcPts val="0"/>
              </a:spcBef>
              <a:spcAft>
                <a:spcPts val="0"/>
              </a:spcAft>
              <a:buSzPts val="1600"/>
              <a:buFont typeface="Inter Medium"/>
              <a:buChar char="■"/>
              <a:defRPr sz="1600">
                <a:latin typeface="Inter Medium"/>
                <a:ea typeface="Inter Medium"/>
                <a:cs typeface="Inter Medium"/>
                <a:sym typeface="Inter Medium"/>
              </a:defRPr>
            </a:lvl6pPr>
            <a:lvl7pPr indent="-330200" lvl="6" marL="3200400">
              <a:spcBef>
                <a:spcPts val="0"/>
              </a:spcBef>
              <a:spcAft>
                <a:spcPts val="0"/>
              </a:spcAft>
              <a:buSzPts val="1600"/>
              <a:buFont typeface="Inter Medium"/>
              <a:buChar char="●"/>
              <a:defRPr sz="1600">
                <a:latin typeface="Inter Medium"/>
                <a:ea typeface="Inter Medium"/>
                <a:cs typeface="Inter Medium"/>
                <a:sym typeface="Inter Medium"/>
              </a:defRPr>
            </a:lvl7pPr>
            <a:lvl8pPr indent="-330200" lvl="7" marL="3657600">
              <a:spcBef>
                <a:spcPts val="0"/>
              </a:spcBef>
              <a:spcAft>
                <a:spcPts val="0"/>
              </a:spcAft>
              <a:buSzPts val="1600"/>
              <a:buFont typeface="Inter Medium"/>
              <a:buChar char="○"/>
              <a:defRPr sz="1600">
                <a:latin typeface="Inter Medium"/>
                <a:ea typeface="Inter Medium"/>
                <a:cs typeface="Inter Medium"/>
                <a:sym typeface="Inter Medium"/>
              </a:defRPr>
            </a:lvl8pPr>
            <a:lvl9pPr indent="-330200" lvl="8" marL="4114800">
              <a:spcBef>
                <a:spcPts val="0"/>
              </a:spcBef>
              <a:spcAft>
                <a:spcPts val="0"/>
              </a:spcAft>
              <a:buSzPts val="1600"/>
              <a:buFont typeface="Inter Medium"/>
              <a:buChar char="■"/>
              <a:defRPr sz="1600">
                <a:latin typeface="Inter Medium"/>
                <a:ea typeface="Inter Medium"/>
                <a:cs typeface="Inter Medium"/>
                <a:sym typeface="Inter Medium"/>
              </a:defRPr>
            </a:lvl9pPr>
          </a:lstStyle>
          <a:p/>
        </p:txBody>
      </p:sp>
      <p:sp>
        <p:nvSpPr>
          <p:cNvPr id="398" name="Google Shape;398;p64"/>
          <p:cNvSpPr txBox="1"/>
          <p:nvPr>
            <p:ph idx="4" type="title"/>
          </p:nvPr>
        </p:nvSpPr>
        <p:spPr>
          <a:xfrm>
            <a:off x="226525" y="571800"/>
            <a:ext cx="52614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tx">
  <p:cSld name="TITLE_AND_BODY">
    <p:bg>
      <p:bgPr>
        <a:solidFill>
          <a:schemeClr val="dk1"/>
        </a:solidFill>
      </p:bgPr>
    </p:bg>
    <p:spTree>
      <p:nvGrpSpPr>
        <p:cNvPr id="399" name="Shape 399"/>
        <p:cNvGrpSpPr/>
        <p:nvPr/>
      </p:nvGrpSpPr>
      <p:grpSpPr>
        <a:xfrm>
          <a:off x="0" y="0"/>
          <a:ext cx="0" cy="0"/>
          <a:chOff x="0" y="0"/>
          <a:chExt cx="0" cy="0"/>
        </a:xfrm>
      </p:grpSpPr>
      <p:sp>
        <p:nvSpPr>
          <p:cNvPr id="400" name="Google Shape;400;p6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1" name="Google Shape;401;p65"/>
          <p:cNvSpPr txBox="1"/>
          <p:nvPr>
            <p:ph type="title"/>
          </p:nvPr>
        </p:nvSpPr>
        <p:spPr>
          <a:xfrm>
            <a:off x="226525" y="2581610"/>
            <a:ext cx="8691000" cy="23748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chemeClr val="lt1"/>
              </a:buClr>
              <a:buSzPts val="7300"/>
              <a:buNone/>
              <a:defRPr sz="7300">
                <a:solidFill>
                  <a:schemeClr val="lt1"/>
                </a:solidFill>
              </a:defRPr>
            </a:lvl1pPr>
            <a:lvl2pPr lvl="1">
              <a:lnSpc>
                <a:spcPct val="80000"/>
              </a:lnSpc>
              <a:spcBef>
                <a:spcPts val="0"/>
              </a:spcBef>
              <a:spcAft>
                <a:spcPts val="0"/>
              </a:spcAft>
              <a:buSzPts val="2800"/>
              <a:buNone/>
              <a:defRPr/>
            </a:lvl2pPr>
            <a:lvl3pPr lvl="2">
              <a:lnSpc>
                <a:spcPct val="80000"/>
              </a:lnSpc>
              <a:spcBef>
                <a:spcPts val="0"/>
              </a:spcBef>
              <a:spcAft>
                <a:spcPts val="0"/>
              </a:spcAft>
              <a:buSzPts val="2800"/>
              <a:buNone/>
              <a:defRPr/>
            </a:lvl3pPr>
            <a:lvl4pPr lvl="3">
              <a:lnSpc>
                <a:spcPct val="80000"/>
              </a:lnSpc>
              <a:spcBef>
                <a:spcPts val="0"/>
              </a:spcBef>
              <a:spcAft>
                <a:spcPts val="0"/>
              </a:spcAft>
              <a:buSzPts val="2800"/>
              <a:buNone/>
              <a:defRPr/>
            </a:lvl4pPr>
            <a:lvl5pPr lvl="4">
              <a:lnSpc>
                <a:spcPct val="80000"/>
              </a:lnSpc>
              <a:spcBef>
                <a:spcPts val="0"/>
              </a:spcBef>
              <a:spcAft>
                <a:spcPts val="0"/>
              </a:spcAft>
              <a:buSzPts val="2800"/>
              <a:buNone/>
              <a:defRPr/>
            </a:lvl5pPr>
            <a:lvl6pPr lvl="5">
              <a:lnSpc>
                <a:spcPct val="80000"/>
              </a:lnSpc>
              <a:spcBef>
                <a:spcPts val="0"/>
              </a:spcBef>
              <a:spcAft>
                <a:spcPts val="0"/>
              </a:spcAft>
              <a:buSzPts val="2800"/>
              <a:buNone/>
              <a:defRPr/>
            </a:lvl6pPr>
            <a:lvl7pPr lvl="6">
              <a:lnSpc>
                <a:spcPct val="80000"/>
              </a:lnSpc>
              <a:spcBef>
                <a:spcPts val="0"/>
              </a:spcBef>
              <a:spcAft>
                <a:spcPts val="0"/>
              </a:spcAft>
              <a:buSzPts val="2800"/>
              <a:buNone/>
              <a:defRPr/>
            </a:lvl7pPr>
            <a:lvl8pPr lvl="7">
              <a:lnSpc>
                <a:spcPct val="80000"/>
              </a:lnSpc>
              <a:spcBef>
                <a:spcPts val="0"/>
              </a:spcBef>
              <a:spcAft>
                <a:spcPts val="0"/>
              </a:spcAft>
              <a:buSzPts val="2800"/>
              <a:buNone/>
              <a:defRPr/>
            </a:lvl8pPr>
            <a:lvl9pPr lvl="8">
              <a:lnSpc>
                <a:spcPct val="80000"/>
              </a:lnSpc>
              <a:spcBef>
                <a:spcPts val="0"/>
              </a:spcBef>
              <a:spcAft>
                <a:spcPts val="0"/>
              </a:spcAft>
              <a:buSzPts val="2800"/>
              <a:buNone/>
              <a:defRPr/>
            </a:lvl9pPr>
          </a:lstStyle>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TITLE_AND_BODY_2">
    <p:bg>
      <p:bgPr>
        <a:solidFill>
          <a:schemeClr val="lt1"/>
        </a:solidFill>
      </p:bgPr>
    </p:bg>
    <p:spTree>
      <p:nvGrpSpPr>
        <p:cNvPr id="402" name="Shape 402"/>
        <p:cNvGrpSpPr/>
        <p:nvPr/>
      </p:nvGrpSpPr>
      <p:grpSpPr>
        <a:xfrm>
          <a:off x="0" y="0"/>
          <a:ext cx="0" cy="0"/>
          <a:chOff x="0" y="0"/>
          <a:chExt cx="0" cy="0"/>
        </a:xfrm>
      </p:grpSpPr>
      <p:sp>
        <p:nvSpPr>
          <p:cNvPr id="403" name="Google Shape;403;p6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4" name="Google Shape;404;p66"/>
          <p:cNvSpPr txBox="1"/>
          <p:nvPr>
            <p:ph type="title"/>
          </p:nvPr>
        </p:nvSpPr>
        <p:spPr>
          <a:xfrm>
            <a:off x="226525" y="248960"/>
            <a:ext cx="8691000" cy="23748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lnSpc>
                <a:spcPct val="80000"/>
              </a:lnSpc>
              <a:spcBef>
                <a:spcPts val="0"/>
              </a:spcBef>
              <a:spcAft>
                <a:spcPts val="0"/>
              </a:spcAft>
              <a:buSzPts val="2800"/>
              <a:buNone/>
              <a:defRPr/>
            </a:lvl2pPr>
            <a:lvl3pPr lvl="2">
              <a:lnSpc>
                <a:spcPct val="80000"/>
              </a:lnSpc>
              <a:spcBef>
                <a:spcPts val="0"/>
              </a:spcBef>
              <a:spcAft>
                <a:spcPts val="0"/>
              </a:spcAft>
              <a:buSzPts val="2800"/>
              <a:buNone/>
              <a:defRPr/>
            </a:lvl3pPr>
            <a:lvl4pPr lvl="3">
              <a:lnSpc>
                <a:spcPct val="80000"/>
              </a:lnSpc>
              <a:spcBef>
                <a:spcPts val="0"/>
              </a:spcBef>
              <a:spcAft>
                <a:spcPts val="0"/>
              </a:spcAft>
              <a:buSzPts val="2800"/>
              <a:buNone/>
              <a:defRPr/>
            </a:lvl4pPr>
            <a:lvl5pPr lvl="4">
              <a:lnSpc>
                <a:spcPct val="80000"/>
              </a:lnSpc>
              <a:spcBef>
                <a:spcPts val="0"/>
              </a:spcBef>
              <a:spcAft>
                <a:spcPts val="0"/>
              </a:spcAft>
              <a:buSzPts val="2800"/>
              <a:buNone/>
              <a:defRPr/>
            </a:lvl5pPr>
            <a:lvl6pPr lvl="5">
              <a:lnSpc>
                <a:spcPct val="80000"/>
              </a:lnSpc>
              <a:spcBef>
                <a:spcPts val="0"/>
              </a:spcBef>
              <a:spcAft>
                <a:spcPts val="0"/>
              </a:spcAft>
              <a:buSzPts val="2800"/>
              <a:buNone/>
              <a:defRPr/>
            </a:lvl6pPr>
            <a:lvl7pPr lvl="6">
              <a:lnSpc>
                <a:spcPct val="80000"/>
              </a:lnSpc>
              <a:spcBef>
                <a:spcPts val="0"/>
              </a:spcBef>
              <a:spcAft>
                <a:spcPts val="0"/>
              </a:spcAft>
              <a:buSzPts val="2800"/>
              <a:buNone/>
              <a:defRPr/>
            </a:lvl7pPr>
            <a:lvl8pPr lvl="7">
              <a:lnSpc>
                <a:spcPct val="80000"/>
              </a:lnSpc>
              <a:spcBef>
                <a:spcPts val="0"/>
              </a:spcBef>
              <a:spcAft>
                <a:spcPts val="0"/>
              </a:spcAft>
              <a:buSzPts val="2800"/>
              <a:buNone/>
              <a:defRPr/>
            </a:lvl8pPr>
            <a:lvl9pPr lvl="8">
              <a:lnSpc>
                <a:spcPct val="80000"/>
              </a:lnSpc>
              <a:spcBef>
                <a:spcPts val="0"/>
              </a:spcBef>
              <a:spcAft>
                <a:spcPts val="0"/>
              </a:spcAft>
              <a:buSzPts val="2800"/>
              <a:buNone/>
              <a:defRPr/>
            </a:lvl9pPr>
          </a:lstStyle>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ist">
  <p:cSld name="TITLE_AND_BODY_1">
    <p:bg>
      <p:bgPr>
        <a:solidFill>
          <a:schemeClr val="dk1"/>
        </a:solidFill>
      </p:bgPr>
    </p:bg>
    <p:spTree>
      <p:nvGrpSpPr>
        <p:cNvPr id="405" name="Shape 405"/>
        <p:cNvGrpSpPr/>
        <p:nvPr/>
      </p:nvGrpSpPr>
      <p:grpSpPr>
        <a:xfrm>
          <a:off x="0" y="0"/>
          <a:ext cx="0" cy="0"/>
          <a:chOff x="0" y="0"/>
          <a:chExt cx="0" cy="0"/>
        </a:xfrm>
      </p:grpSpPr>
      <p:sp>
        <p:nvSpPr>
          <p:cNvPr id="406" name="Google Shape;406;p6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07" name="Google Shape;407;p67"/>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
              <a:buNone/>
              <a:defRPr b="0" sz="6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408" name="Google Shape;408;p67"/>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409" name="Google Shape;409;p67"/>
          <p:cNvSpPr txBox="1"/>
          <p:nvPr>
            <p:ph idx="1" type="body"/>
          </p:nvPr>
        </p:nvSpPr>
        <p:spPr>
          <a:xfrm>
            <a:off x="246325" y="2591450"/>
            <a:ext cx="758700" cy="23649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
        <p:nvSpPr>
          <p:cNvPr id="410" name="Google Shape;410;p67"/>
          <p:cNvSpPr txBox="1"/>
          <p:nvPr>
            <p:ph idx="3" type="body"/>
          </p:nvPr>
        </p:nvSpPr>
        <p:spPr>
          <a:xfrm>
            <a:off x="1077200" y="2591450"/>
            <a:ext cx="7804500" cy="23649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hree storyboards" type="twoColTx">
  <p:cSld name="TITLE_AND_TWO_COLUMNS">
    <p:bg>
      <p:bgPr>
        <a:solidFill>
          <a:schemeClr val="dk1"/>
        </a:solidFill>
      </p:bgPr>
    </p:bg>
    <p:spTree>
      <p:nvGrpSpPr>
        <p:cNvPr id="411" name="Shape 411"/>
        <p:cNvGrpSpPr/>
        <p:nvPr/>
      </p:nvGrpSpPr>
      <p:grpSpPr>
        <a:xfrm>
          <a:off x="0" y="0"/>
          <a:ext cx="0" cy="0"/>
          <a:chOff x="0" y="0"/>
          <a:chExt cx="0" cy="0"/>
        </a:xfrm>
      </p:grpSpPr>
      <p:sp>
        <p:nvSpPr>
          <p:cNvPr id="412" name="Google Shape;412;p68"/>
          <p:cNvSpPr/>
          <p:nvPr>
            <p:ph idx="2" type="pic"/>
          </p:nvPr>
        </p:nvSpPr>
        <p:spPr>
          <a:xfrm>
            <a:off x="-5225" y="709575"/>
            <a:ext cx="3048600" cy="2805300"/>
          </a:xfrm>
          <a:prstGeom prst="rect">
            <a:avLst/>
          </a:prstGeom>
          <a:noFill/>
          <a:ln>
            <a:noFill/>
          </a:ln>
        </p:spPr>
      </p:sp>
      <p:sp>
        <p:nvSpPr>
          <p:cNvPr id="413" name="Google Shape;413;p68"/>
          <p:cNvSpPr txBox="1"/>
          <p:nvPr>
            <p:ph type="title"/>
          </p:nvPr>
        </p:nvSpPr>
        <p:spPr>
          <a:xfrm>
            <a:off x="1569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414" name="Google Shape;414;p68"/>
          <p:cNvSpPr txBox="1"/>
          <p:nvPr>
            <p:ph idx="1" type="body"/>
          </p:nvPr>
        </p:nvSpPr>
        <p:spPr>
          <a:xfrm>
            <a:off x="1569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415" name="Google Shape;415;p6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16" name="Google Shape;416;p68"/>
          <p:cNvSpPr txBox="1"/>
          <p:nvPr>
            <p:ph idx="3" type="title"/>
          </p:nvPr>
        </p:nvSpPr>
        <p:spPr>
          <a:xfrm>
            <a:off x="32086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417" name="Google Shape;417;p68"/>
          <p:cNvSpPr txBox="1"/>
          <p:nvPr>
            <p:ph idx="4" type="body"/>
          </p:nvPr>
        </p:nvSpPr>
        <p:spPr>
          <a:xfrm>
            <a:off x="32086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418" name="Google Shape;418;p68"/>
          <p:cNvSpPr txBox="1"/>
          <p:nvPr>
            <p:ph idx="5" type="title"/>
          </p:nvPr>
        </p:nvSpPr>
        <p:spPr>
          <a:xfrm>
            <a:off x="6268950" y="363269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chemeClr val="lt1"/>
              </a:buClr>
              <a:buSzPts val="1200"/>
              <a:buNone/>
              <a:defRPr sz="1200">
                <a:solidFill>
                  <a:schemeClr val="lt1"/>
                </a:solidFill>
              </a:defRPr>
            </a:lvl1pPr>
            <a:lvl2pPr lvl="1">
              <a:lnSpc>
                <a:spcPct val="90000"/>
              </a:lnSpc>
              <a:spcBef>
                <a:spcPts val="0"/>
              </a:spcBef>
              <a:spcAft>
                <a:spcPts val="0"/>
              </a:spcAft>
              <a:buClr>
                <a:schemeClr val="lt1"/>
              </a:buClr>
              <a:buSzPts val="1200"/>
              <a:buNone/>
              <a:defRPr sz="1200">
                <a:solidFill>
                  <a:schemeClr val="lt1"/>
                </a:solidFill>
              </a:defRPr>
            </a:lvl2pPr>
            <a:lvl3pPr lvl="2">
              <a:lnSpc>
                <a:spcPct val="90000"/>
              </a:lnSpc>
              <a:spcBef>
                <a:spcPts val="0"/>
              </a:spcBef>
              <a:spcAft>
                <a:spcPts val="0"/>
              </a:spcAft>
              <a:buClr>
                <a:schemeClr val="lt1"/>
              </a:buClr>
              <a:buSzPts val="1200"/>
              <a:buNone/>
              <a:defRPr sz="1200">
                <a:solidFill>
                  <a:schemeClr val="lt1"/>
                </a:solidFill>
              </a:defRPr>
            </a:lvl3pPr>
            <a:lvl4pPr lvl="3">
              <a:lnSpc>
                <a:spcPct val="90000"/>
              </a:lnSpc>
              <a:spcBef>
                <a:spcPts val="0"/>
              </a:spcBef>
              <a:spcAft>
                <a:spcPts val="0"/>
              </a:spcAft>
              <a:buClr>
                <a:schemeClr val="lt1"/>
              </a:buClr>
              <a:buSzPts val="1200"/>
              <a:buNone/>
              <a:defRPr sz="1200">
                <a:solidFill>
                  <a:schemeClr val="lt1"/>
                </a:solidFill>
              </a:defRPr>
            </a:lvl4pPr>
            <a:lvl5pPr lvl="4">
              <a:lnSpc>
                <a:spcPct val="90000"/>
              </a:lnSpc>
              <a:spcBef>
                <a:spcPts val="0"/>
              </a:spcBef>
              <a:spcAft>
                <a:spcPts val="0"/>
              </a:spcAft>
              <a:buClr>
                <a:schemeClr val="lt1"/>
              </a:buClr>
              <a:buSzPts val="1200"/>
              <a:buNone/>
              <a:defRPr sz="1200">
                <a:solidFill>
                  <a:schemeClr val="lt1"/>
                </a:solidFill>
              </a:defRPr>
            </a:lvl5pPr>
            <a:lvl6pPr lvl="5">
              <a:lnSpc>
                <a:spcPct val="90000"/>
              </a:lnSpc>
              <a:spcBef>
                <a:spcPts val="0"/>
              </a:spcBef>
              <a:spcAft>
                <a:spcPts val="0"/>
              </a:spcAft>
              <a:buClr>
                <a:schemeClr val="lt1"/>
              </a:buClr>
              <a:buSzPts val="1200"/>
              <a:buNone/>
              <a:defRPr sz="1200">
                <a:solidFill>
                  <a:schemeClr val="lt1"/>
                </a:solidFill>
              </a:defRPr>
            </a:lvl6pPr>
            <a:lvl7pPr lvl="6">
              <a:lnSpc>
                <a:spcPct val="90000"/>
              </a:lnSpc>
              <a:spcBef>
                <a:spcPts val="0"/>
              </a:spcBef>
              <a:spcAft>
                <a:spcPts val="0"/>
              </a:spcAft>
              <a:buClr>
                <a:schemeClr val="lt1"/>
              </a:buClr>
              <a:buSzPts val="1200"/>
              <a:buNone/>
              <a:defRPr sz="1200">
                <a:solidFill>
                  <a:schemeClr val="lt1"/>
                </a:solidFill>
              </a:defRPr>
            </a:lvl7pPr>
            <a:lvl8pPr lvl="7">
              <a:lnSpc>
                <a:spcPct val="90000"/>
              </a:lnSpc>
              <a:spcBef>
                <a:spcPts val="0"/>
              </a:spcBef>
              <a:spcAft>
                <a:spcPts val="0"/>
              </a:spcAft>
              <a:buClr>
                <a:schemeClr val="lt1"/>
              </a:buClr>
              <a:buSzPts val="1200"/>
              <a:buNone/>
              <a:defRPr sz="1200">
                <a:solidFill>
                  <a:schemeClr val="lt1"/>
                </a:solidFill>
              </a:defRPr>
            </a:lvl8pPr>
            <a:lvl9pPr lvl="8">
              <a:lnSpc>
                <a:spcPct val="90000"/>
              </a:lnSpc>
              <a:spcBef>
                <a:spcPts val="0"/>
              </a:spcBef>
              <a:spcAft>
                <a:spcPts val="0"/>
              </a:spcAft>
              <a:buClr>
                <a:schemeClr val="lt1"/>
              </a:buClr>
              <a:buSzPts val="1200"/>
              <a:buNone/>
              <a:defRPr sz="1200">
                <a:solidFill>
                  <a:schemeClr val="lt1"/>
                </a:solidFill>
              </a:defRPr>
            </a:lvl9pPr>
          </a:lstStyle>
          <a:p/>
        </p:txBody>
      </p:sp>
      <p:sp>
        <p:nvSpPr>
          <p:cNvPr id="419" name="Google Shape;419;p68"/>
          <p:cNvSpPr txBox="1"/>
          <p:nvPr>
            <p:ph idx="6" type="body"/>
          </p:nvPr>
        </p:nvSpPr>
        <p:spPr>
          <a:xfrm>
            <a:off x="6268950" y="4133503"/>
            <a:ext cx="27267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Clr>
                <a:schemeClr val="lt1"/>
              </a:buClr>
              <a:buSzPts val="1000"/>
              <a:buChar char="●"/>
              <a:defRPr sz="1000">
                <a:solidFill>
                  <a:schemeClr val="lt1"/>
                </a:solidFill>
              </a:defRPr>
            </a:lvl1pPr>
            <a:lvl2pPr indent="-292100" lvl="1" marL="914400">
              <a:spcBef>
                <a:spcPts val="0"/>
              </a:spcBef>
              <a:spcAft>
                <a:spcPts val="0"/>
              </a:spcAft>
              <a:buClr>
                <a:schemeClr val="lt1"/>
              </a:buClr>
              <a:buSzPts val="1000"/>
              <a:buChar char="○"/>
              <a:defRPr sz="1000">
                <a:solidFill>
                  <a:schemeClr val="lt1"/>
                </a:solidFill>
              </a:defRPr>
            </a:lvl2pPr>
            <a:lvl3pPr indent="-292100" lvl="2" marL="1371600">
              <a:spcBef>
                <a:spcPts val="0"/>
              </a:spcBef>
              <a:spcAft>
                <a:spcPts val="0"/>
              </a:spcAft>
              <a:buClr>
                <a:schemeClr val="lt1"/>
              </a:buClr>
              <a:buSzPts val="1000"/>
              <a:buChar char="■"/>
              <a:defRPr sz="1000">
                <a:solidFill>
                  <a:schemeClr val="lt1"/>
                </a:solidFill>
              </a:defRPr>
            </a:lvl3pPr>
            <a:lvl4pPr indent="-292100" lvl="3" marL="1828800">
              <a:spcBef>
                <a:spcPts val="0"/>
              </a:spcBef>
              <a:spcAft>
                <a:spcPts val="0"/>
              </a:spcAft>
              <a:buClr>
                <a:schemeClr val="lt1"/>
              </a:buClr>
              <a:buSzPts val="1000"/>
              <a:buChar char="●"/>
              <a:defRPr sz="1000">
                <a:solidFill>
                  <a:schemeClr val="lt1"/>
                </a:solidFill>
              </a:defRPr>
            </a:lvl4pPr>
            <a:lvl5pPr indent="-292100" lvl="4" marL="2286000">
              <a:spcBef>
                <a:spcPts val="0"/>
              </a:spcBef>
              <a:spcAft>
                <a:spcPts val="0"/>
              </a:spcAft>
              <a:buClr>
                <a:schemeClr val="lt1"/>
              </a:buClr>
              <a:buSzPts val="1000"/>
              <a:buChar char="○"/>
              <a:defRPr sz="1000">
                <a:solidFill>
                  <a:schemeClr val="lt1"/>
                </a:solidFill>
              </a:defRPr>
            </a:lvl5pPr>
            <a:lvl6pPr indent="-292100" lvl="5" marL="2743200">
              <a:spcBef>
                <a:spcPts val="0"/>
              </a:spcBef>
              <a:spcAft>
                <a:spcPts val="0"/>
              </a:spcAft>
              <a:buClr>
                <a:schemeClr val="lt1"/>
              </a:buClr>
              <a:buSzPts val="1000"/>
              <a:buChar char="■"/>
              <a:defRPr sz="1000">
                <a:solidFill>
                  <a:schemeClr val="lt1"/>
                </a:solidFill>
              </a:defRPr>
            </a:lvl6pPr>
            <a:lvl7pPr indent="-292100" lvl="6" marL="3200400">
              <a:spcBef>
                <a:spcPts val="0"/>
              </a:spcBef>
              <a:spcAft>
                <a:spcPts val="0"/>
              </a:spcAft>
              <a:buClr>
                <a:schemeClr val="lt1"/>
              </a:buClr>
              <a:buSzPts val="1000"/>
              <a:buChar char="●"/>
              <a:defRPr sz="1000">
                <a:solidFill>
                  <a:schemeClr val="lt1"/>
                </a:solidFill>
              </a:defRPr>
            </a:lvl7pPr>
            <a:lvl8pPr indent="-292100" lvl="7" marL="3657600">
              <a:spcBef>
                <a:spcPts val="0"/>
              </a:spcBef>
              <a:spcAft>
                <a:spcPts val="0"/>
              </a:spcAft>
              <a:buClr>
                <a:schemeClr val="lt1"/>
              </a:buClr>
              <a:buSzPts val="1000"/>
              <a:buChar char="○"/>
              <a:defRPr sz="1000">
                <a:solidFill>
                  <a:schemeClr val="lt1"/>
                </a:solidFill>
              </a:defRPr>
            </a:lvl8pPr>
            <a:lvl9pPr indent="-292100" lvl="8" marL="4114800">
              <a:spcBef>
                <a:spcPts val="0"/>
              </a:spcBef>
              <a:spcAft>
                <a:spcPts val="0"/>
              </a:spcAft>
              <a:buClr>
                <a:schemeClr val="lt1"/>
              </a:buClr>
              <a:buSzPts val="1000"/>
              <a:buChar char="■"/>
              <a:defRPr sz="1000">
                <a:solidFill>
                  <a:schemeClr val="lt1"/>
                </a:solidFill>
              </a:defRPr>
            </a:lvl9pPr>
          </a:lstStyle>
          <a:p/>
        </p:txBody>
      </p:sp>
      <p:sp>
        <p:nvSpPr>
          <p:cNvPr id="420" name="Google Shape;420;p68"/>
          <p:cNvSpPr/>
          <p:nvPr>
            <p:ph idx="7" type="pic"/>
          </p:nvPr>
        </p:nvSpPr>
        <p:spPr>
          <a:xfrm>
            <a:off x="3053763" y="709575"/>
            <a:ext cx="3031800" cy="2805300"/>
          </a:xfrm>
          <a:prstGeom prst="rect">
            <a:avLst/>
          </a:prstGeom>
          <a:noFill/>
          <a:ln>
            <a:noFill/>
          </a:ln>
        </p:spPr>
      </p:sp>
      <p:sp>
        <p:nvSpPr>
          <p:cNvPr id="421" name="Google Shape;421;p68"/>
          <p:cNvSpPr/>
          <p:nvPr>
            <p:ph idx="8" type="pic"/>
          </p:nvPr>
        </p:nvSpPr>
        <p:spPr>
          <a:xfrm>
            <a:off x="6095475" y="709575"/>
            <a:ext cx="3048600" cy="2805300"/>
          </a:xfrm>
          <a:prstGeom prst="rect">
            <a:avLst/>
          </a:prstGeom>
          <a:noFill/>
          <a:ln>
            <a:noFill/>
          </a:ln>
        </p:spPr>
      </p:sp>
      <p:cxnSp>
        <p:nvCxnSpPr>
          <p:cNvPr id="422" name="Google Shape;422;p68"/>
          <p:cNvCxnSpPr/>
          <p:nvPr/>
        </p:nvCxnSpPr>
        <p:spPr>
          <a:xfrm>
            <a:off x="3048525" y="703650"/>
            <a:ext cx="0" cy="4448700"/>
          </a:xfrm>
          <a:prstGeom prst="straightConnector1">
            <a:avLst/>
          </a:prstGeom>
          <a:noFill/>
          <a:ln cap="flat" cmpd="sng" w="9525">
            <a:solidFill>
              <a:schemeClr val="lt1"/>
            </a:solidFill>
            <a:prstDash val="solid"/>
            <a:round/>
            <a:headEnd len="med" w="med" type="none"/>
            <a:tailEnd len="med" w="med" type="none"/>
          </a:ln>
        </p:spPr>
      </p:cxnSp>
      <p:cxnSp>
        <p:nvCxnSpPr>
          <p:cNvPr id="423" name="Google Shape;423;p68"/>
          <p:cNvCxnSpPr/>
          <p:nvPr/>
        </p:nvCxnSpPr>
        <p:spPr>
          <a:xfrm>
            <a:off x="6090575" y="703650"/>
            <a:ext cx="0" cy="4448700"/>
          </a:xfrm>
          <a:prstGeom prst="straightConnector1">
            <a:avLst/>
          </a:prstGeom>
          <a:noFill/>
          <a:ln cap="flat" cmpd="sng" w="9525">
            <a:solidFill>
              <a:schemeClr val="lt1"/>
            </a:solidFill>
            <a:prstDash val="solid"/>
            <a:round/>
            <a:headEnd len="med" w="med" type="none"/>
            <a:tailEnd len="med" w="med" type="none"/>
          </a:ln>
        </p:spPr>
      </p:cxnSp>
      <p:cxnSp>
        <p:nvCxnSpPr>
          <p:cNvPr id="424" name="Google Shape;424;p68"/>
          <p:cNvCxnSpPr/>
          <p:nvPr/>
        </p:nvCxnSpPr>
        <p:spPr>
          <a:xfrm rot="10800000">
            <a:off x="0" y="3520200"/>
            <a:ext cx="9152400" cy="0"/>
          </a:xfrm>
          <a:prstGeom prst="straightConnector1">
            <a:avLst/>
          </a:prstGeom>
          <a:noFill/>
          <a:ln cap="flat" cmpd="sng" w="9525">
            <a:solidFill>
              <a:schemeClr val="lt1"/>
            </a:solidFill>
            <a:prstDash val="solid"/>
            <a:round/>
            <a:headEnd len="med" w="med" type="none"/>
            <a:tailEnd len="med" w="med" type="none"/>
          </a:ln>
        </p:spPr>
      </p:cxnSp>
      <p:cxnSp>
        <p:nvCxnSpPr>
          <p:cNvPr id="425" name="Google Shape;425;p68"/>
          <p:cNvCxnSpPr/>
          <p:nvPr/>
        </p:nvCxnSpPr>
        <p:spPr>
          <a:xfrm rot="10800000">
            <a:off x="0" y="704725"/>
            <a:ext cx="9152400" cy="0"/>
          </a:xfrm>
          <a:prstGeom prst="straightConnector1">
            <a:avLst/>
          </a:prstGeom>
          <a:noFill/>
          <a:ln cap="flat" cmpd="sng" w="9525">
            <a:solidFill>
              <a:schemeClr val="lt1"/>
            </a:solidFill>
            <a:prstDash val="solid"/>
            <a:round/>
            <a:headEnd len="med" w="med" type="none"/>
            <a:tailEnd len="med" w="med" type="none"/>
          </a:ln>
        </p:spPr>
      </p:cxnSp>
      <p:sp>
        <p:nvSpPr>
          <p:cNvPr id="426" name="Google Shape;426;p68"/>
          <p:cNvSpPr txBox="1"/>
          <p:nvPr>
            <p:ph idx="9"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TITLE_AND_TWO_COLUMNS_1">
    <p:bg>
      <p:bgPr>
        <a:solidFill>
          <a:schemeClr val="dk1"/>
        </a:solidFill>
      </p:bgPr>
    </p:bg>
    <p:spTree>
      <p:nvGrpSpPr>
        <p:cNvPr id="427" name="Shape 427"/>
        <p:cNvGrpSpPr/>
        <p:nvPr/>
      </p:nvGrpSpPr>
      <p:grpSpPr>
        <a:xfrm>
          <a:off x="0" y="0"/>
          <a:ext cx="0" cy="0"/>
          <a:chOff x="0" y="0"/>
          <a:chExt cx="0" cy="0"/>
        </a:xfrm>
      </p:grpSpPr>
      <p:sp>
        <p:nvSpPr>
          <p:cNvPr id="428" name="Google Shape;428;p69"/>
          <p:cNvSpPr/>
          <p:nvPr>
            <p:ph idx="2" type="pic"/>
          </p:nvPr>
        </p:nvSpPr>
        <p:spPr>
          <a:xfrm>
            <a:off x="-5225" y="709575"/>
            <a:ext cx="3048600" cy="1468500"/>
          </a:xfrm>
          <a:prstGeom prst="rect">
            <a:avLst/>
          </a:prstGeom>
          <a:noFill/>
          <a:ln>
            <a:noFill/>
          </a:ln>
        </p:spPr>
      </p:sp>
      <p:sp>
        <p:nvSpPr>
          <p:cNvPr id="429" name="Google Shape;429;p69"/>
          <p:cNvSpPr/>
          <p:nvPr>
            <p:ph idx="3" type="pic"/>
          </p:nvPr>
        </p:nvSpPr>
        <p:spPr>
          <a:xfrm>
            <a:off x="3053763" y="709575"/>
            <a:ext cx="3031800" cy="1468500"/>
          </a:xfrm>
          <a:prstGeom prst="rect">
            <a:avLst/>
          </a:prstGeom>
          <a:noFill/>
          <a:ln>
            <a:noFill/>
          </a:ln>
        </p:spPr>
      </p:sp>
      <p:sp>
        <p:nvSpPr>
          <p:cNvPr id="430" name="Google Shape;430;p69"/>
          <p:cNvSpPr/>
          <p:nvPr>
            <p:ph idx="4" type="pic"/>
          </p:nvPr>
        </p:nvSpPr>
        <p:spPr>
          <a:xfrm>
            <a:off x="6095475" y="709575"/>
            <a:ext cx="3048600" cy="1468500"/>
          </a:xfrm>
          <a:prstGeom prst="rect">
            <a:avLst/>
          </a:prstGeom>
          <a:noFill/>
          <a:ln>
            <a:noFill/>
          </a:ln>
        </p:spPr>
      </p:sp>
      <p:cxnSp>
        <p:nvCxnSpPr>
          <p:cNvPr id="431" name="Google Shape;431;p69"/>
          <p:cNvCxnSpPr/>
          <p:nvPr/>
        </p:nvCxnSpPr>
        <p:spPr>
          <a:xfrm rot="10800000">
            <a:off x="0" y="704725"/>
            <a:ext cx="9152400" cy="0"/>
          </a:xfrm>
          <a:prstGeom prst="straightConnector1">
            <a:avLst/>
          </a:prstGeom>
          <a:noFill/>
          <a:ln cap="flat" cmpd="sng" w="9525">
            <a:solidFill>
              <a:schemeClr val="lt1"/>
            </a:solidFill>
            <a:prstDash val="solid"/>
            <a:round/>
            <a:headEnd len="med" w="med" type="none"/>
            <a:tailEnd len="med" w="med" type="none"/>
          </a:ln>
        </p:spPr>
      </p:cxnSp>
      <p:sp>
        <p:nvSpPr>
          <p:cNvPr id="432" name="Google Shape;432;p69"/>
          <p:cNvSpPr txBox="1"/>
          <p:nvPr>
            <p:ph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33" name="Google Shape;433;p69"/>
          <p:cNvSpPr/>
          <p:nvPr>
            <p:ph idx="5" type="pic"/>
          </p:nvPr>
        </p:nvSpPr>
        <p:spPr>
          <a:xfrm>
            <a:off x="-4975" y="2192221"/>
            <a:ext cx="3048600" cy="1468500"/>
          </a:xfrm>
          <a:prstGeom prst="rect">
            <a:avLst/>
          </a:prstGeom>
          <a:noFill/>
          <a:ln>
            <a:noFill/>
          </a:ln>
        </p:spPr>
      </p:sp>
      <p:sp>
        <p:nvSpPr>
          <p:cNvPr id="434" name="Google Shape;434;p69"/>
          <p:cNvSpPr/>
          <p:nvPr>
            <p:ph idx="6" type="pic"/>
          </p:nvPr>
        </p:nvSpPr>
        <p:spPr>
          <a:xfrm>
            <a:off x="3054013" y="2192221"/>
            <a:ext cx="3031800" cy="1468500"/>
          </a:xfrm>
          <a:prstGeom prst="rect">
            <a:avLst/>
          </a:prstGeom>
          <a:noFill/>
          <a:ln>
            <a:noFill/>
          </a:ln>
        </p:spPr>
      </p:sp>
      <p:sp>
        <p:nvSpPr>
          <p:cNvPr id="435" name="Google Shape;435;p69"/>
          <p:cNvSpPr/>
          <p:nvPr>
            <p:ph idx="7" type="pic"/>
          </p:nvPr>
        </p:nvSpPr>
        <p:spPr>
          <a:xfrm>
            <a:off x="6095725" y="2192221"/>
            <a:ext cx="3048600" cy="1468500"/>
          </a:xfrm>
          <a:prstGeom prst="rect">
            <a:avLst/>
          </a:prstGeom>
          <a:noFill/>
          <a:ln>
            <a:noFill/>
          </a:ln>
        </p:spPr>
      </p:sp>
      <p:sp>
        <p:nvSpPr>
          <p:cNvPr id="436" name="Google Shape;436;p69"/>
          <p:cNvSpPr/>
          <p:nvPr>
            <p:ph idx="8" type="pic"/>
          </p:nvPr>
        </p:nvSpPr>
        <p:spPr>
          <a:xfrm>
            <a:off x="-4975" y="3674873"/>
            <a:ext cx="3048600" cy="1468500"/>
          </a:xfrm>
          <a:prstGeom prst="rect">
            <a:avLst/>
          </a:prstGeom>
          <a:noFill/>
          <a:ln>
            <a:noFill/>
          </a:ln>
        </p:spPr>
      </p:sp>
      <p:sp>
        <p:nvSpPr>
          <p:cNvPr id="437" name="Google Shape;437;p69"/>
          <p:cNvSpPr/>
          <p:nvPr>
            <p:ph idx="9" type="pic"/>
          </p:nvPr>
        </p:nvSpPr>
        <p:spPr>
          <a:xfrm>
            <a:off x="3054013" y="3674873"/>
            <a:ext cx="3031800" cy="1468500"/>
          </a:xfrm>
          <a:prstGeom prst="rect">
            <a:avLst/>
          </a:prstGeom>
          <a:noFill/>
          <a:ln>
            <a:noFill/>
          </a:ln>
        </p:spPr>
      </p:sp>
      <p:sp>
        <p:nvSpPr>
          <p:cNvPr id="438" name="Google Shape;438;p69"/>
          <p:cNvSpPr/>
          <p:nvPr>
            <p:ph idx="13" type="pic"/>
          </p:nvPr>
        </p:nvSpPr>
        <p:spPr>
          <a:xfrm>
            <a:off x="6095725" y="3674873"/>
            <a:ext cx="3048600" cy="1468500"/>
          </a:xfrm>
          <a:prstGeom prst="rect">
            <a:avLst/>
          </a:prstGeom>
          <a:noFill/>
          <a:ln>
            <a:noFill/>
          </a:ln>
        </p:spPr>
      </p:sp>
    </p:spTree>
  </p:cSld>
  <p:clrMapOvr>
    <a:masterClrMapping/>
  </p:clrMapOvr>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type="titleOnly">
  <p:cSld name="TITLE_ONLY">
    <p:spTree>
      <p:nvGrpSpPr>
        <p:cNvPr id="439" name="Shape 439"/>
        <p:cNvGrpSpPr/>
        <p:nvPr/>
      </p:nvGrpSpPr>
      <p:grpSpPr>
        <a:xfrm>
          <a:off x="0" y="0"/>
          <a:ext cx="0" cy="0"/>
          <a:chOff x="0" y="0"/>
          <a:chExt cx="0" cy="0"/>
        </a:xfrm>
      </p:grpSpPr>
      <p:sp>
        <p:nvSpPr>
          <p:cNvPr id="440" name="Google Shape;440;p7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1" name="Google Shape;441;p70"/>
          <p:cNvSpPr txBox="1"/>
          <p:nvPr>
            <p:ph idx="1" type="body"/>
          </p:nvPr>
        </p:nvSpPr>
        <p:spPr>
          <a:xfrm>
            <a:off x="226525" y="2995441"/>
            <a:ext cx="8673000" cy="19311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1pPr>
            <a:lvl2pPr indent="-412750" lvl="1" marL="914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2pPr>
            <a:lvl3pPr indent="-412750" lvl="2" marL="1371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3pPr>
            <a:lvl4pPr indent="-412750" lvl="3" marL="1828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4pPr>
            <a:lvl5pPr indent="-412750" lvl="4" marL="22860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5pPr>
            <a:lvl6pPr indent="-412750" lvl="5" marL="2743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6pPr>
            <a:lvl7pPr indent="-412750" lvl="6" marL="3200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7pPr>
            <a:lvl8pPr indent="-412750" lvl="7" marL="3657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8pPr>
            <a:lvl9pPr indent="-412750" lvl="8" marL="4114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9pPr>
          </a:lstStyle>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main point">
  <p:cSld name="TITLE_ONLY_1">
    <p:bg>
      <p:bgPr>
        <a:solidFill>
          <a:schemeClr val="dk1"/>
        </a:solidFill>
      </p:bgPr>
    </p:bg>
    <p:spTree>
      <p:nvGrpSpPr>
        <p:cNvPr id="442" name="Shape 442"/>
        <p:cNvGrpSpPr/>
        <p:nvPr/>
      </p:nvGrpSpPr>
      <p:grpSpPr>
        <a:xfrm>
          <a:off x="0" y="0"/>
          <a:ext cx="0" cy="0"/>
          <a:chOff x="0" y="0"/>
          <a:chExt cx="0" cy="0"/>
        </a:xfrm>
      </p:grpSpPr>
      <p:sp>
        <p:nvSpPr>
          <p:cNvPr id="443" name="Google Shape;443;p7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4" name="Google Shape;444;p71"/>
          <p:cNvSpPr txBox="1"/>
          <p:nvPr>
            <p:ph idx="1" type="body"/>
          </p:nvPr>
        </p:nvSpPr>
        <p:spPr>
          <a:xfrm>
            <a:off x="226525" y="2995441"/>
            <a:ext cx="8673000" cy="1931100"/>
          </a:xfrm>
          <a:prstGeom prst="rect">
            <a:avLst/>
          </a:prstGeom>
        </p:spPr>
        <p:txBody>
          <a:bodyPr anchorCtr="0" anchor="b" bIns="91425" lIns="91425" spcFirstLastPara="1" rIns="91425" wrap="square" tIns="91425">
            <a:norm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ONE_COLUMN_TEXT">
    <p:bg>
      <p:bgPr>
        <a:solidFill>
          <a:schemeClr val="dk1"/>
        </a:solidFill>
      </p:bgPr>
    </p:bg>
    <p:spTree>
      <p:nvGrpSpPr>
        <p:cNvPr id="445" name="Shape 445"/>
        <p:cNvGrpSpPr/>
        <p:nvPr/>
      </p:nvGrpSpPr>
      <p:grpSpPr>
        <a:xfrm>
          <a:off x="0" y="0"/>
          <a:ext cx="0" cy="0"/>
          <a:chOff x="0" y="0"/>
          <a:chExt cx="0" cy="0"/>
        </a:xfrm>
      </p:grpSpPr>
      <p:sp>
        <p:nvSpPr>
          <p:cNvPr id="446" name="Google Shape;446;p72"/>
          <p:cNvSpPr/>
          <p:nvPr>
            <p:ph idx="2" type="pic"/>
          </p:nvPr>
        </p:nvSpPr>
        <p:spPr>
          <a:xfrm>
            <a:off x="4576350" y="0"/>
            <a:ext cx="4567500" cy="5153700"/>
          </a:xfrm>
          <a:prstGeom prst="rect">
            <a:avLst/>
          </a:prstGeom>
          <a:noFill/>
          <a:ln cap="flat" cmpd="sng" w="9525">
            <a:solidFill>
              <a:schemeClr val="lt1"/>
            </a:solidFill>
            <a:prstDash val="solid"/>
            <a:round/>
            <a:headEnd len="sm" w="sm" type="none"/>
            <a:tailEnd len="sm" w="sm" type="none"/>
          </a:ln>
        </p:spPr>
      </p:sp>
      <p:sp>
        <p:nvSpPr>
          <p:cNvPr id="447" name="Google Shape;447;p72"/>
          <p:cNvSpPr txBox="1"/>
          <p:nvPr>
            <p:ph idx="1" type="body"/>
          </p:nvPr>
        </p:nvSpPr>
        <p:spPr>
          <a:xfrm>
            <a:off x="226525" y="2080439"/>
            <a:ext cx="4119000" cy="16788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Clr>
                <a:schemeClr val="lt1"/>
              </a:buClr>
              <a:buSzPts val="1600"/>
              <a:buChar char="●"/>
              <a:defRPr sz="1600">
                <a:solidFill>
                  <a:schemeClr val="lt1"/>
                </a:solidFill>
              </a:defRPr>
            </a:lvl1pPr>
            <a:lvl2pPr indent="-330200" lvl="1" marL="914400">
              <a:spcBef>
                <a:spcPts val="0"/>
              </a:spcBef>
              <a:spcAft>
                <a:spcPts val="0"/>
              </a:spcAft>
              <a:buClr>
                <a:schemeClr val="lt1"/>
              </a:buClr>
              <a:buSzPts val="1600"/>
              <a:buChar char="○"/>
              <a:defRPr sz="1600">
                <a:solidFill>
                  <a:schemeClr val="lt1"/>
                </a:solidFill>
              </a:defRPr>
            </a:lvl2pPr>
            <a:lvl3pPr indent="-330200" lvl="2" marL="1371600">
              <a:spcBef>
                <a:spcPts val="0"/>
              </a:spcBef>
              <a:spcAft>
                <a:spcPts val="0"/>
              </a:spcAft>
              <a:buClr>
                <a:schemeClr val="lt1"/>
              </a:buClr>
              <a:buSzPts val="1600"/>
              <a:buChar char="■"/>
              <a:defRPr sz="1600">
                <a:solidFill>
                  <a:schemeClr val="lt1"/>
                </a:solidFill>
              </a:defRPr>
            </a:lvl3pPr>
            <a:lvl4pPr indent="-330200" lvl="3" marL="1828800">
              <a:spcBef>
                <a:spcPts val="0"/>
              </a:spcBef>
              <a:spcAft>
                <a:spcPts val="0"/>
              </a:spcAft>
              <a:buClr>
                <a:schemeClr val="lt1"/>
              </a:buClr>
              <a:buSzPts val="1600"/>
              <a:buChar char="●"/>
              <a:defRPr sz="1600">
                <a:solidFill>
                  <a:schemeClr val="lt1"/>
                </a:solidFill>
              </a:defRPr>
            </a:lvl4pPr>
            <a:lvl5pPr indent="-330200" lvl="4" marL="2286000">
              <a:spcBef>
                <a:spcPts val="0"/>
              </a:spcBef>
              <a:spcAft>
                <a:spcPts val="0"/>
              </a:spcAft>
              <a:buClr>
                <a:schemeClr val="lt1"/>
              </a:buClr>
              <a:buSzPts val="1600"/>
              <a:buChar char="○"/>
              <a:defRPr sz="1600">
                <a:solidFill>
                  <a:schemeClr val="lt1"/>
                </a:solidFill>
              </a:defRPr>
            </a:lvl5pPr>
            <a:lvl6pPr indent="-330200" lvl="5" marL="2743200">
              <a:spcBef>
                <a:spcPts val="0"/>
              </a:spcBef>
              <a:spcAft>
                <a:spcPts val="0"/>
              </a:spcAft>
              <a:buClr>
                <a:schemeClr val="lt1"/>
              </a:buClr>
              <a:buSzPts val="1600"/>
              <a:buChar char="■"/>
              <a:defRPr sz="1600">
                <a:solidFill>
                  <a:schemeClr val="lt1"/>
                </a:solidFill>
              </a:defRPr>
            </a:lvl6pPr>
            <a:lvl7pPr indent="-330200" lvl="6" marL="3200400">
              <a:spcBef>
                <a:spcPts val="0"/>
              </a:spcBef>
              <a:spcAft>
                <a:spcPts val="0"/>
              </a:spcAft>
              <a:buClr>
                <a:schemeClr val="lt1"/>
              </a:buClr>
              <a:buSzPts val="1600"/>
              <a:buChar char="●"/>
              <a:defRPr sz="1600">
                <a:solidFill>
                  <a:schemeClr val="lt1"/>
                </a:solidFill>
              </a:defRPr>
            </a:lvl7pPr>
            <a:lvl8pPr indent="-330200" lvl="7" marL="3657600">
              <a:spcBef>
                <a:spcPts val="0"/>
              </a:spcBef>
              <a:spcAft>
                <a:spcPts val="0"/>
              </a:spcAft>
              <a:buClr>
                <a:schemeClr val="lt1"/>
              </a:buClr>
              <a:buSzPts val="1600"/>
              <a:buChar char="○"/>
              <a:defRPr sz="1600">
                <a:solidFill>
                  <a:schemeClr val="lt1"/>
                </a:solidFill>
              </a:defRPr>
            </a:lvl8pPr>
            <a:lvl9pPr indent="-330200" lvl="8" marL="4114800">
              <a:spcBef>
                <a:spcPts val="0"/>
              </a:spcBef>
              <a:spcAft>
                <a:spcPts val="0"/>
              </a:spcAft>
              <a:buClr>
                <a:schemeClr val="lt1"/>
              </a:buClr>
              <a:buSzPts val="1600"/>
              <a:buChar char="■"/>
              <a:defRPr sz="1600">
                <a:solidFill>
                  <a:schemeClr val="lt1"/>
                </a:solidFill>
              </a:defRPr>
            </a:lvl9pPr>
          </a:lstStyle>
          <a:p/>
        </p:txBody>
      </p:sp>
      <p:sp>
        <p:nvSpPr>
          <p:cNvPr id="448" name="Google Shape;448;p7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49" name="Google Shape;449;p72"/>
          <p:cNvSpPr txBox="1"/>
          <p:nvPr>
            <p:ph type="title"/>
          </p:nvPr>
        </p:nvSpPr>
        <p:spPr>
          <a:xfrm>
            <a:off x="226525" y="127109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Clr>
                <a:schemeClr val="lt1"/>
              </a:buClr>
              <a:buSzPts val="2500"/>
              <a:buNone/>
              <a:defRPr sz="2500">
                <a:solidFill>
                  <a:schemeClr val="lt1"/>
                </a:solidFill>
              </a:defRPr>
            </a:lvl1pPr>
            <a:lvl2pPr lvl="1">
              <a:lnSpc>
                <a:spcPct val="80000"/>
              </a:lnSpc>
              <a:spcBef>
                <a:spcPts val="0"/>
              </a:spcBef>
              <a:spcAft>
                <a:spcPts val="0"/>
              </a:spcAft>
              <a:buClr>
                <a:schemeClr val="lt1"/>
              </a:buClr>
              <a:buSzPts val="2500"/>
              <a:buNone/>
              <a:defRPr sz="2500">
                <a:solidFill>
                  <a:schemeClr val="lt1"/>
                </a:solidFill>
              </a:defRPr>
            </a:lvl2pPr>
            <a:lvl3pPr lvl="2">
              <a:lnSpc>
                <a:spcPct val="80000"/>
              </a:lnSpc>
              <a:spcBef>
                <a:spcPts val="0"/>
              </a:spcBef>
              <a:spcAft>
                <a:spcPts val="0"/>
              </a:spcAft>
              <a:buClr>
                <a:schemeClr val="lt1"/>
              </a:buClr>
              <a:buSzPts val="2500"/>
              <a:buNone/>
              <a:defRPr sz="2500">
                <a:solidFill>
                  <a:schemeClr val="lt1"/>
                </a:solidFill>
              </a:defRPr>
            </a:lvl3pPr>
            <a:lvl4pPr lvl="3">
              <a:lnSpc>
                <a:spcPct val="80000"/>
              </a:lnSpc>
              <a:spcBef>
                <a:spcPts val="0"/>
              </a:spcBef>
              <a:spcAft>
                <a:spcPts val="0"/>
              </a:spcAft>
              <a:buClr>
                <a:schemeClr val="lt1"/>
              </a:buClr>
              <a:buSzPts val="2500"/>
              <a:buNone/>
              <a:defRPr sz="2500">
                <a:solidFill>
                  <a:schemeClr val="lt1"/>
                </a:solidFill>
              </a:defRPr>
            </a:lvl4pPr>
            <a:lvl5pPr lvl="4">
              <a:lnSpc>
                <a:spcPct val="80000"/>
              </a:lnSpc>
              <a:spcBef>
                <a:spcPts val="0"/>
              </a:spcBef>
              <a:spcAft>
                <a:spcPts val="0"/>
              </a:spcAft>
              <a:buClr>
                <a:schemeClr val="lt1"/>
              </a:buClr>
              <a:buSzPts val="2500"/>
              <a:buNone/>
              <a:defRPr sz="2500">
                <a:solidFill>
                  <a:schemeClr val="lt1"/>
                </a:solidFill>
              </a:defRPr>
            </a:lvl5pPr>
            <a:lvl6pPr lvl="5">
              <a:lnSpc>
                <a:spcPct val="80000"/>
              </a:lnSpc>
              <a:spcBef>
                <a:spcPts val="0"/>
              </a:spcBef>
              <a:spcAft>
                <a:spcPts val="0"/>
              </a:spcAft>
              <a:buClr>
                <a:schemeClr val="lt1"/>
              </a:buClr>
              <a:buSzPts val="2500"/>
              <a:buNone/>
              <a:defRPr sz="2500">
                <a:solidFill>
                  <a:schemeClr val="lt1"/>
                </a:solidFill>
              </a:defRPr>
            </a:lvl6pPr>
            <a:lvl7pPr lvl="6">
              <a:lnSpc>
                <a:spcPct val="80000"/>
              </a:lnSpc>
              <a:spcBef>
                <a:spcPts val="0"/>
              </a:spcBef>
              <a:spcAft>
                <a:spcPts val="0"/>
              </a:spcAft>
              <a:buClr>
                <a:schemeClr val="lt1"/>
              </a:buClr>
              <a:buSzPts val="2500"/>
              <a:buNone/>
              <a:defRPr sz="2500">
                <a:solidFill>
                  <a:schemeClr val="lt1"/>
                </a:solidFill>
              </a:defRPr>
            </a:lvl7pPr>
            <a:lvl8pPr lvl="7">
              <a:lnSpc>
                <a:spcPct val="80000"/>
              </a:lnSpc>
              <a:spcBef>
                <a:spcPts val="0"/>
              </a:spcBef>
              <a:spcAft>
                <a:spcPts val="0"/>
              </a:spcAft>
              <a:buClr>
                <a:schemeClr val="lt1"/>
              </a:buClr>
              <a:buSzPts val="2500"/>
              <a:buNone/>
              <a:defRPr sz="2500">
                <a:solidFill>
                  <a:schemeClr val="lt1"/>
                </a:solidFill>
              </a:defRPr>
            </a:lvl8pPr>
            <a:lvl9pPr lvl="8">
              <a:lnSpc>
                <a:spcPct val="80000"/>
              </a:lnSpc>
              <a:spcBef>
                <a:spcPts val="0"/>
              </a:spcBef>
              <a:spcAft>
                <a:spcPts val="0"/>
              </a:spcAft>
              <a:buClr>
                <a:schemeClr val="lt1"/>
              </a:buClr>
              <a:buSzPts val="2500"/>
              <a:buNone/>
              <a:defRPr sz="25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allery 2">
  <p:cSld name="MAIN_POINT">
    <p:spTree>
      <p:nvGrpSpPr>
        <p:cNvPr id="450" name="Shape 450"/>
        <p:cNvGrpSpPr/>
        <p:nvPr/>
      </p:nvGrpSpPr>
      <p:grpSpPr>
        <a:xfrm>
          <a:off x="0" y="0"/>
          <a:ext cx="0" cy="0"/>
          <a:chOff x="0" y="0"/>
          <a:chExt cx="0" cy="0"/>
        </a:xfrm>
      </p:grpSpPr>
      <p:sp>
        <p:nvSpPr>
          <p:cNvPr id="451" name="Google Shape;451;p7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2" name="Google Shape;452;p73"/>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53" name="Google Shape;453;p73"/>
          <p:cNvSpPr/>
          <p:nvPr>
            <p:ph idx="2" type="pic"/>
          </p:nvPr>
        </p:nvSpPr>
        <p:spPr>
          <a:xfrm>
            <a:off x="2315425" y="226625"/>
            <a:ext cx="3733800" cy="4690500"/>
          </a:xfrm>
          <a:prstGeom prst="rect">
            <a:avLst/>
          </a:prstGeom>
          <a:noFill/>
          <a:ln cap="flat" cmpd="sng" w="9525">
            <a:solidFill>
              <a:schemeClr val="dk1"/>
            </a:solidFill>
            <a:prstDash val="solid"/>
            <a:round/>
            <a:headEnd len="sm" w="sm" type="none"/>
            <a:tailEnd len="sm" w="sm" type="none"/>
          </a:ln>
        </p:spPr>
      </p:sp>
      <p:sp>
        <p:nvSpPr>
          <p:cNvPr id="454" name="Google Shape;454;p73"/>
          <p:cNvSpPr/>
          <p:nvPr>
            <p:ph idx="3" type="pic"/>
          </p:nvPr>
        </p:nvSpPr>
        <p:spPr>
          <a:xfrm>
            <a:off x="6255975" y="1391900"/>
            <a:ext cx="2661600" cy="2359500"/>
          </a:xfrm>
          <a:prstGeom prst="rect">
            <a:avLst/>
          </a:prstGeom>
          <a:noFill/>
          <a:ln cap="flat" cmpd="sng" w="9525">
            <a:solidFill>
              <a:schemeClr val="dk1"/>
            </a:solidFill>
            <a:prstDash val="solid"/>
            <a:round/>
            <a:headEnd len="sm" w="sm" type="none"/>
            <a:tailEnd len="sm" w="sm" type="none"/>
          </a:ln>
        </p:spPr>
      </p:sp>
      <p:sp>
        <p:nvSpPr>
          <p:cNvPr id="455" name="Google Shape;455;p73"/>
          <p:cNvSpPr txBox="1"/>
          <p:nvPr>
            <p:ph idx="4"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chart">
  <p:cSld name="SECTION_TITLE_AND_DESCRIPTION">
    <p:spTree>
      <p:nvGrpSpPr>
        <p:cNvPr id="456" name="Shape 456"/>
        <p:cNvGrpSpPr/>
        <p:nvPr/>
      </p:nvGrpSpPr>
      <p:grpSpPr>
        <a:xfrm>
          <a:off x="0" y="0"/>
          <a:ext cx="0" cy="0"/>
          <a:chOff x="0" y="0"/>
          <a:chExt cx="0" cy="0"/>
        </a:xfrm>
      </p:grpSpPr>
      <p:sp>
        <p:nvSpPr>
          <p:cNvPr id="457" name="Google Shape;457;p74"/>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58" name="Google Shape;458;p7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59" name="Google Shape;459;p74"/>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0" name="Google Shape;460;p74"/>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461" name="Google Shape;461;p74"/>
          <p:cNvSpPr txBox="1"/>
          <p:nvPr>
            <p:ph idx="3" type="title"/>
          </p:nvPr>
        </p:nvSpPr>
        <p:spPr>
          <a:xfrm>
            <a:off x="226525" y="127109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462" name="Google Shape;462;p74"/>
          <p:cNvSpPr txBox="1"/>
          <p:nvPr>
            <p:ph idx="1" type="body"/>
          </p:nvPr>
        </p:nvSpPr>
        <p:spPr>
          <a:xfrm>
            <a:off x="226525" y="20804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SECTION_TITLE_AND_DESCRIPTION_1">
    <p:spTree>
      <p:nvGrpSpPr>
        <p:cNvPr id="463" name="Shape 463"/>
        <p:cNvGrpSpPr/>
        <p:nvPr/>
      </p:nvGrpSpPr>
      <p:grpSpPr>
        <a:xfrm>
          <a:off x="0" y="0"/>
          <a:ext cx="0" cy="0"/>
          <a:chOff x="0" y="0"/>
          <a:chExt cx="0" cy="0"/>
        </a:xfrm>
      </p:grpSpPr>
      <p:sp>
        <p:nvSpPr>
          <p:cNvPr id="464" name="Google Shape;464;p75"/>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65" name="Google Shape;465;p7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66" name="Google Shape;466;p75"/>
          <p:cNvSpPr txBox="1"/>
          <p:nvPr>
            <p:ph type="title"/>
          </p:nvPr>
        </p:nvSpPr>
        <p:spPr>
          <a:xfrm>
            <a:off x="226525" y="69764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467" name="Google Shape;467;p75"/>
          <p:cNvSpPr txBox="1"/>
          <p:nvPr>
            <p:ph idx="1" type="body"/>
          </p:nvPr>
        </p:nvSpPr>
        <p:spPr>
          <a:xfrm>
            <a:off x="226525"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68" name="Google Shape;468;p75"/>
          <p:cNvSpPr txBox="1"/>
          <p:nvPr>
            <p:ph idx="2" type="subTitle"/>
          </p:nvPr>
        </p:nvSpPr>
        <p:spPr>
          <a:xfrm>
            <a:off x="226525"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SECTION_TITLE_AND_DESCRIPTION_1_1">
    <p:spTree>
      <p:nvGrpSpPr>
        <p:cNvPr id="469" name="Shape 469"/>
        <p:cNvGrpSpPr/>
        <p:nvPr/>
      </p:nvGrpSpPr>
      <p:grpSpPr>
        <a:xfrm>
          <a:off x="0" y="0"/>
          <a:ext cx="0" cy="0"/>
          <a:chOff x="0" y="0"/>
          <a:chExt cx="0" cy="0"/>
        </a:xfrm>
      </p:grpSpPr>
      <p:sp>
        <p:nvSpPr>
          <p:cNvPr id="470" name="Google Shape;470;p76"/>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71" name="Google Shape;471;p7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72" name="Google Shape;472;p76"/>
          <p:cNvSpPr txBox="1"/>
          <p:nvPr>
            <p:ph type="title"/>
          </p:nvPr>
        </p:nvSpPr>
        <p:spPr>
          <a:xfrm>
            <a:off x="226525" y="697649"/>
            <a:ext cx="41190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473" name="Google Shape;473;p76"/>
          <p:cNvSpPr txBox="1"/>
          <p:nvPr>
            <p:ph idx="1" type="body"/>
          </p:nvPr>
        </p:nvSpPr>
        <p:spPr>
          <a:xfrm>
            <a:off x="226525"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74" name="Google Shape;474;p76"/>
          <p:cNvSpPr txBox="1"/>
          <p:nvPr>
            <p:ph idx="2" type="subTitle"/>
          </p:nvPr>
        </p:nvSpPr>
        <p:spPr>
          <a:xfrm>
            <a:off x="226525"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5" name="Google Shape;475;p76"/>
          <p:cNvSpPr txBox="1"/>
          <p:nvPr>
            <p:ph idx="3" type="body"/>
          </p:nvPr>
        </p:nvSpPr>
        <p:spPr>
          <a:xfrm>
            <a:off x="4798500" y="2509639"/>
            <a:ext cx="41190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Clr>
                <a:schemeClr val="dk2"/>
              </a:buClr>
              <a:buSzPts val="1200"/>
              <a:buChar char="●"/>
              <a:defRPr sz="1200">
                <a:solidFill>
                  <a:schemeClr val="dk2"/>
                </a:solidFill>
              </a:defRPr>
            </a:lvl1pPr>
            <a:lvl2pPr indent="-304800" lvl="1" marL="914400">
              <a:spcBef>
                <a:spcPts val="0"/>
              </a:spcBef>
              <a:spcAft>
                <a:spcPts val="0"/>
              </a:spcAft>
              <a:buClr>
                <a:schemeClr val="dk2"/>
              </a:buClr>
              <a:buSzPts val="1200"/>
              <a:buChar char="○"/>
              <a:defRPr sz="1200">
                <a:solidFill>
                  <a:schemeClr val="dk2"/>
                </a:solidFill>
              </a:defRPr>
            </a:lvl2pPr>
            <a:lvl3pPr indent="-304800" lvl="2" marL="1371600">
              <a:spcBef>
                <a:spcPts val="0"/>
              </a:spcBef>
              <a:spcAft>
                <a:spcPts val="0"/>
              </a:spcAft>
              <a:buClr>
                <a:schemeClr val="dk2"/>
              </a:buClr>
              <a:buSzPts val="1200"/>
              <a:buChar char="■"/>
              <a:defRPr sz="1200">
                <a:solidFill>
                  <a:schemeClr val="dk2"/>
                </a:solidFill>
              </a:defRPr>
            </a:lvl3pPr>
            <a:lvl4pPr indent="-304800" lvl="3" marL="1828800">
              <a:spcBef>
                <a:spcPts val="0"/>
              </a:spcBef>
              <a:spcAft>
                <a:spcPts val="0"/>
              </a:spcAft>
              <a:buClr>
                <a:schemeClr val="dk2"/>
              </a:buClr>
              <a:buSzPts val="1200"/>
              <a:buChar char="●"/>
              <a:defRPr sz="1200">
                <a:solidFill>
                  <a:schemeClr val="dk2"/>
                </a:solidFill>
              </a:defRPr>
            </a:lvl4pPr>
            <a:lvl5pPr indent="-304800" lvl="4" marL="2286000">
              <a:spcBef>
                <a:spcPts val="0"/>
              </a:spcBef>
              <a:spcAft>
                <a:spcPts val="0"/>
              </a:spcAft>
              <a:buClr>
                <a:schemeClr val="dk2"/>
              </a:buClr>
              <a:buSzPts val="1200"/>
              <a:buChar char="○"/>
              <a:defRPr sz="1200">
                <a:solidFill>
                  <a:schemeClr val="dk2"/>
                </a:solidFill>
              </a:defRPr>
            </a:lvl5pPr>
            <a:lvl6pPr indent="-304800" lvl="5" marL="2743200">
              <a:spcBef>
                <a:spcPts val="0"/>
              </a:spcBef>
              <a:spcAft>
                <a:spcPts val="0"/>
              </a:spcAft>
              <a:buClr>
                <a:schemeClr val="dk2"/>
              </a:buClr>
              <a:buSzPts val="1200"/>
              <a:buChar char="■"/>
              <a:defRPr sz="1200">
                <a:solidFill>
                  <a:schemeClr val="dk2"/>
                </a:solidFill>
              </a:defRPr>
            </a:lvl6pPr>
            <a:lvl7pPr indent="-304800" lvl="6" marL="3200400">
              <a:spcBef>
                <a:spcPts val="0"/>
              </a:spcBef>
              <a:spcAft>
                <a:spcPts val="0"/>
              </a:spcAft>
              <a:buClr>
                <a:schemeClr val="dk2"/>
              </a:buClr>
              <a:buSzPts val="1200"/>
              <a:buChar char="●"/>
              <a:defRPr sz="1200">
                <a:solidFill>
                  <a:schemeClr val="dk2"/>
                </a:solidFill>
              </a:defRPr>
            </a:lvl7pPr>
            <a:lvl8pPr indent="-304800" lvl="7" marL="3657600">
              <a:spcBef>
                <a:spcPts val="0"/>
              </a:spcBef>
              <a:spcAft>
                <a:spcPts val="0"/>
              </a:spcAft>
              <a:buClr>
                <a:schemeClr val="dk2"/>
              </a:buClr>
              <a:buSzPts val="1200"/>
              <a:buChar char="○"/>
              <a:defRPr sz="1200">
                <a:solidFill>
                  <a:schemeClr val="dk2"/>
                </a:solidFill>
              </a:defRPr>
            </a:lvl8pPr>
            <a:lvl9pPr indent="-304800" lvl="8" marL="4114800">
              <a:spcBef>
                <a:spcPts val="0"/>
              </a:spcBef>
              <a:spcAft>
                <a:spcPts val="0"/>
              </a:spcAft>
              <a:buClr>
                <a:schemeClr val="dk2"/>
              </a:buClr>
              <a:buSzPts val="1200"/>
              <a:buChar char="■"/>
              <a:defRPr sz="1200">
                <a:solidFill>
                  <a:schemeClr val="dk2"/>
                </a:solidFill>
              </a:defRPr>
            </a:lvl9pPr>
          </a:lstStyle>
          <a:p/>
        </p:txBody>
      </p:sp>
      <p:sp>
        <p:nvSpPr>
          <p:cNvPr id="476" name="Google Shape;476;p76"/>
          <p:cNvSpPr txBox="1"/>
          <p:nvPr>
            <p:ph idx="4" type="subTitle"/>
          </p:nvPr>
        </p:nvSpPr>
        <p:spPr>
          <a:xfrm>
            <a:off x="4798500" y="1710600"/>
            <a:ext cx="3994800" cy="602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1800"/>
              <a:buNone/>
              <a:defRPr>
                <a:solidFill>
                  <a:schemeClr val="dk2"/>
                </a:solidFill>
              </a:defRPr>
            </a:lvl1pPr>
            <a:lvl2pPr lvl="1">
              <a:spcBef>
                <a:spcPts val="0"/>
              </a:spcBef>
              <a:spcAft>
                <a:spcPts val="0"/>
              </a:spcAft>
              <a:buClr>
                <a:schemeClr val="dk2"/>
              </a:buClr>
              <a:buSzPts val="1400"/>
              <a:buNone/>
              <a:defRPr>
                <a:solidFill>
                  <a:schemeClr val="dk2"/>
                </a:solidFill>
              </a:defRPr>
            </a:lvl2pPr>
            <a:lvl3pPr lvl="2">
              <a:spcBef>
                <a:spcPts val="0"/>
              </a:spcBef>
              <a:spcAft>
                <a:spcPts val="0"/>
              </a:spcAft>
              <a:buClr>
                <a:schemeClr val="dk2"/>
              </a:buClr>
              <a:buSzPts val="1400"/>
              <a:buNone/>
              <a:defRPr>
                <a:solidFill>
                  <a:schemeClr val="dk2"/>
                </a:solidFill>
              </a:defRPr>
            </a:lvl3pPr>
            <a:lvl4pPr lvl="3">
              <a:spcBef>
                <a:spcPts val="0"/>
              </a:spcBef>
              <a:spcAft>
                <a:spcPts val="0"/>
              </a:spcAft>
              <a:buClr>
                <a:schemeClr val="dk2"/>
              </a:buClr>
              <a:buSzPts val="1400"/>
              <a:buNone/>
              <a:defRPr>
                <a:solidFill>
                  <a:schemeClr val="dk2"/>
                </a:solidFill>
              </a:defRPr>
            </a:lvl4pPr>
            <a:lvl5pPr lvl="4">
              <a:spcBef>
                <a:spcPts val="0"/>
              </a:spcBef>
              <a:spcAft>
                <a:spcPts val="0"/>
              </a:spcAft>
              <a:buClr>
                <a:schemeClr val="dk2"/>
              </a:buClr>
              <a:buSzPts val="1400"/>
              <a:buNone/>
              <a:defRPr>
                <a:solidFill>
                  <a:schemeClr val="dk2"/>
                </a:solidFill>
              </a:defRPr>
            </a:lvl5pPr>
            <a:lvl6pPr lvl="5">
              <a:spcBef>
                <a:spcPts val="0"/>
              </a:spcBef>
              <a:spcAft>
                <a:spcPts val="0"/>
              </a:spcAft>
              <a:buClr>
                <a:schemeClr val="dk2"/>
              </a:buClr>
              <a:buSzPts val="1400"/>
              <a:buNone/>
              <a:defRPr>
                <a:solidFill>
                  <a:schemeClr val="dk2"/>
                </a:solidFill>
              </a:defRPr>
            </a:lvl6pPr>
            <a:lvl7pPr lvl="6">
              <a:spcBef>
                <a:spcPts val="0"/>
              </a:spcBef>
              <a:spcAft>
                <a:spcPts val="0"/>
              </a:spcAft>
              <a:buClr>
                <a:schemeClr val="dk2"/>
              </a:buClr>
              <a:buSzPts val="1400"/>
              <a:buNone/>
              <a:defRPr>
                <a:solidFill>
                  <a:schemeClr val="dk2"/>
                </a:solidFill>
              </a:defRPr>
            </a:lvl7pPr>
            <a:lvl8pPr lvl="7">
              <a:spcBef>
                <a:spcPts val="0"/>
              </a:spcBef>
              <a:spcAft>
                <a:spcPts val="0"/>
              </a:spcAft>
              <a:buClr>
                <a:schemeClr val="dk2"/>
              </a:buClr>
              <a:buSzPts val="1400"/>
              <a:buNone/>
              <a:defRPr>
                <a:solidFill>
                  <a:schemeClr val="dk2"/>
                </a:solidFill>
              </a:defRPr>
            </a:lvl8pPr>
            <a:lvl9pPr lvl="8">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hree storyboards 2">
  <p:cSld name="CAPTION_ONLY">
    <p:bg>
      <p:bgPr>
        <a:solidFill>
          <a:schemeClr val="dk1"/>
        </a:solidFill>
      </p:bgPr>
    </p:bg>
    <p:spTree>
      <p:nvGrpSpPr>
        <p:cNvPr id="477" name="Shape 477"/>
        <p:cNvGrpSpPr/>
        <p:nvPr/>
      </p:nvGrpSpPr>
      <p:grpSpPr>
        <a:xfrm>
          <a:off x="0" y="0"/>
          <a:ext cx="0" cy="0"/>
          <a:chOff x="0" y="0"/>
          <a:chExt cx="0" cy="0"/>
        </a:xfrm>
      </p:grpSpPr>
      <p:sp>
        <p:nvSpPr>
          <p:cNvPr id="478" name="Google Shape;478;p77"/>
          <p:cNvSpPr/>
          <p:nvPr/>
        </p:nvSpPr>
        <p:spPr>
          <a:xfrm>
            <a:off x="0" y="4063950"/>
            <a:ext cx="30600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79" name="Google Shape;479;p77"/>
          <p:cNvSpPr/>
          <p:nvPr>
            <p:ph idx="2" type="pic"/>
          </p:nvPr>
        </p:nvSpPr>
        <p:spPr>
          <a:xfrm>
            <a:off x="0" y="709975"/>
            <a:ext cx="3043800" cy="3346500"/>
          </a:xfrm>
          <a:prstGeom prst="rect">
            <a:avLst/>
          </a:prstGeom>
          <a:noFill/>
          <a:ln>
            <a:noFill/>
          </a:ln>
        </p:spPr>
      </p:sp>
      <p:cxnSp>
        <p:nvCxnSpPr>
          <p:cNvPr id="480" name="Google Shape;480;p77"/>
          <p:cNvCxnSpPr/>
          <p:nvPr/>
        </p:nvCxnSpPr>
        <p:spPr>
          <a:xfrm>
            <a:off x="3048525" y="703650"/>
            <a:ext cx="0" cy="4448700"/>
          </a:xfrm>
          <a:prstGeom prst="straightConnector1">
            <a:avLst/>
          </a:prstGeom>
          <a:noFill/>
          <a:ln cap="flat" cmpd="sng" w="9525">
            <a:solidFill>
              <a:schemeClr val="dk1"/>
            </a:solidFill>
            <a:prstDash val="solid"/>
            <a:round/>
            <a:headEnd len="med" w="med" type="none"/>
            <a:tailEnd len="med" w="med" type="none"/>
          </a:ln>
        </p:spPr>
      </p:cxnSp>
      <p:cxnSp>
        <p:nvCxnSpPr>
          <p:cNvPr id="481" name="Google Shape;481;p77"/>
          <p:cNvCxnSpPr/>
          <p:nvPr/>
        </p:nvCxnSpPr>
        <p:spPr>
          <a:xfrm>
            <a:off x="6090575" y="703650"/>
            <a:ext cx="0" cy="4448700"/>
          </a:xfrm>
          <a:prstGeom prst="straightConnector1">
            <a:avLst/>
          </a:prstGeom>
          <a:noFill/>
          <a:ln cap="flat" cmpd="sng" w="9525">
            <a:solidFill>
              <a:schemeClr val="dk1"/>
            </a:solidFill>
            <a:prstDash val="solid"/>
            <a:round/>
            <a:headEnd len="med" w="med" type="none"/>
            <a:tailEnd len="med" w="med" type="none"/>
          </a:ln>
        </p:spPr>
      </p:cxnSp>
      <p:cxnSp>
        <p:nvCxnSpPr>
          <p:cNvPr id="482" name="Google Shape;482;p77"/>
          <p:cNvCxnSpPr/>
          <p:nvPr/>
        </p:nvCxnSpPr>
        <p:spPr>
          <a:xfrm rot="10800000">
            <a:off x="0" y="704725"/>
            <a:ext cx="9152400" cy="0"/>
          </a:xfrm>
          <a:prstGeom prst="straightConnector1">
            <a:avLst/>
          </a:prstGeom>
          <a:noFill/>
          <a:ln cap="flat" cmpd="sng" w="9525">
            <a:solidFill>
              <a:schemeClr val="dk1"/>
            </a:solidFill>
            <a:prstDash val="solid"/>
            <a:round/>
            <a:headEnd len="med" w="med" type="none"/>
            <a:tailEnd len="med" w="med" type="none"/>
          </a:ln>
        </p:spPr>
      </p:cxnSp>
      <p:sp>
        <p:nvSpPr>
          <p:cNvPr id="483" name="Google Shape;483;p77"/>
          <p:cNvSpPr txBox="1"/>
          <p:nvPr>
            <p:ph type="title"/>
          </p:nvPr>
        </p:nvSpPr>
        <p:spPr>
          <a:xfrm>
            <a:off x="161850" y="415644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484" name="Google Shape;484;p77"/>
          <p:cNvSpPr txBox="1"/>
          <p:nvPr>
            <p:ph idx="1" type="body"/>
          </p:nvPr>
        </p:nvSpPr>
        <p:spPr>
          <a:xfrm>
            <a:off x="161850" y="4626190"/>
            <a:ext cx="27267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sp>
        <p:nvSpPr>
          <p:cNvPr id="485" name="Google Shape;485;p77"/>
          <p:cNvSpPr/>
          <p:nvPr/>
        </p:nvSpPr>
        <p:spPr>
          <a:xfrm>
            <a:off x="6095725" y="4063950"/>
            <a:ext cx="30600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86" name="Google Shape;486;p77"/>
          <p:cNvSpPr/>
          <p:nvPr>
            <p:ph idx="3" type="pic"/>
          </p:nvPr>
        </p:nvSpPr>
        <p:spPr>
          <a:xfrm>
            <a:off x="6095725" y="709975"/>
            <a:ext cx="3043800" cy="3346500"/>
          </a:xfrm>
          <a:prstGeom prst="rect">
            <a:avLst/>
          </a:prstGeom>
          <a:noFill/>
          <a:ln>
            <a:noFill/>
          </a:ln>
        </p:spPr>
      </p:sp>
      <p:sp>
        <p:nvSpPr>
          <p:cNvPr id="487" name="Google Shape;487;p77"/>
          <p:cNvSpPr txBox="1"/>
          <p:nvPr>
            <p:ph idx="4" type="title"/>
          </p:nvPr>
        </p:nvSpPr>
        <p:spPr>
          <a:xfrm>
            <a:off x="6257575" y="4156448"/>
            <a:ext cx="27267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488" name="Google Shape;488;p77"/>
          <p:cNvSpPr txBox="1"/>
          <p:nvPr>
            <p:ph idx="5" type="body"/>
          </p:nvPr>
        </p:nvSpPr>
        <p:spPr>
          <a:xfrm>
            <a:off x="6257575" y="4626190"/>
            <a:ext cx="27267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sp>
        <p:nvSpPr>
          <p:cNvPr id="489" name="Google Shape;489;p77"/>
          <p:cNvSpPr/>
          <p:nvPr>
            <p:ph idx="6" type="pic"/>
          </p:nvPr>
        </p:nvSpPr>
        <p:spPr>
          <a:xfrm>
            <a:off x="3053900" y="1794150"/>
            <a:ext cx="3030600" cy="3349200"/>
          </a:xfrm>
          <a:prstGeom prst="rect">
            <a:avLst/>
          </a:prstGeom>
          <a:noFill/>
          <a:ln>
            <a:noFill/>
          </a:ln>
        </p:spPr>
      </p:sp>
      <p:sp>
        <p:nvSpPr>
          <p:cNvPr id="490" name="Google Shape;490;p77"/>
          <p:cNvSpPr/>
          <p:nvPr/>
        </p:nvSpPr>
        <p:spPr>
          <a:xfrm>
            <a:off x="3054250" y="709380"/>
            <a:ext cx="3030600" cy="10794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Inter"/>
              <a:ea typeface="Inter"/>
              <a:cs typeface="Inter"/>
              <a:sym typeface="Inter"/>
            </a:endParaRPr>
          </a:p>
        </p:txBody>
      </p:sp>
      <p:sp>
        <p:nvSpPr>
          <p:cNvPr id="491" name="Google Shape;491;p77"/>
          <p:cNvSpPr txBox="1"/>
          <p:nvPr>
            <p:ph idx="7" type="title"/>
          </p:nvPr>
        </p:nvSpPr>
        <p:spPr>
          <a:xfrm>
            <a:off x="3214545" y="801878"/>
            <a:ext cx="27006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492" name="Google Shape;492;p77"/>
          <p:cNvSpPr txBox="1"/>
          <p:nvPr>
            <p:ph idx="8" type="body"/>
          </p:nvPr>
        </p:nvSpPr>
        <p:spPr>
          <a:xfrm>
            <a:off x="3214545" y="1271620"/>
            <a:ext cx="2700600" cy="393600"/>
          </a:xfrm>
          <a:prstGeom prst="rect">
            <a:avLst/>
          </a:prstGeom>
        </p:spPr>
        <p:txBody>
          <a:bodyPr anchorCtr="0" anchor="ctr" bIns="91425" lIns="91425" spcFirstLastPara="1" rIns="91425" wrap="square" tIns="91425">
            <a:noAutofit/>
          </a:bodyPr>
          <a:lstStyle>
            <a:lvl1pPr indent="-292100" lvl="0" marL="457200">
              <a:lnSpc>
                <a:spcPct val="90000"/>
              </a:lnSpc>
              <a:spcBef>
                <a:spcPts val="0"/>
              </a:spcBef>
              <a:spcAft>
                <a:spcPts val="0"/>
              </a:spcAft>
              <a:buSzPts val="1000"/>
              <a:buChar char="●"/>
              <a:defRPr sz="1000"/>
            </a:lvl1pPr>
            <a:lvl2pPr indent="-292100" lvl="1" marL="914400">
              <a:lnSpc>
                <a:spcPct val="90000"/>
              </a:lnSpc>
              <a:spcBef>
                <a:spcPts val="0"/>
              </a:spcBef>
              <a:spcAft>
                <a:spcPts val="0"/>
              </a:spcAft>
              <a:buSzPts val="1000"/>
              <a:buChar char="○"/>
              <a:defRPr sz="1000"/>
            </a:lvl2pPr>
            <a:lvl3pPr indent="-292100" lvl="2" marL="1371600">
              <a:lnSpc>
                <a:spcPct val="90000"/>
              </a:lnSpc>
              <a:spcBef>
                <a:spcPts val="0"/>
              </a:spcBef>
              <a:spcAft>
                <a:spcPts val="0"/>
              </a:spcAft>
              <a:buSzPts val="1000"/>
              <a:buChar char="■"/>
              <a:defRPr sz="1000"/>
            </a:lvl3pPr>
            <a:lvl4pPr indent="-292100" lvl="3" marL="1828800">
              <a:lnSpc>
                <a:spcPct val="90000"/>
              </a:lnSpc>
              <a:spcBef>
                <a:spcPts val="0"/>
              </a:spcBef>
              <a:spcAft>
                <a:spcPts val="0"/>
              </a:spcAft>
              <a:buSzPts val="1000"/>
              <a:buChar char="●"/>
              <a:defRPr sz="1000"/>
            </a:lvl4pPr>
            <a:lvl5pPr indent="-292100" lvl="4" marL="2286000">
              <a:lnSpc>
                <a:spcPct val="90000"/>
              </a:lnSpc>
              <a:spcBef>
                <a:spcPts val="0"/>
              </a:spcBef>
              <a:spcAft>
                <a:spcPts val="0"/>
              </a:spcAft>
              <a:buSzPts val="1000"/>
              <a:buChar char="○"/>
              <a:defRPr sz="1000"/>
            </a:lvl5pPr>
            <a:lvl6pPr indent="-292100" lvl="5" marL="2743200">
              <a:lnSpc>
                <a:spcPct val="90000"/>
              </a:lnSpc>
              <a:spcBef>
                <a:spcPts val="0"/>
              </a:spcBef>
              <a:spcAft>
                <a:spcPts val="0"/>
              </a:spcAft>
              <a:buSzPts val="1000"/>
              <a:buChar char="■"/>
              <a:defRPr sz="1000"/>
            </a:lvl6pPr>
            <a:lvl7pPr indent="-292100" lvl="6" marL="3200400">
              <a:lnSpc>
                <a:spcPct val="90000"/>
              </a:lnSpc>
              <a:spcBef>
                <a:spcPts val="0"/>
              </a:spcBef>
              <a:spcAft>
                <a:spcPts val="0"/>
              </a:spcAft>
              <a:buSzPts val="1000"/>
              <a:buChar char="●"/>
              <a:defRPr sz="1000"/>
            </a:lvl7pPr>
            <a:lvl8pPr indent="-292100" lvl="7" marL="3657600">
              <a:lnSpc>
                <a:spcPct val="90000"/>
              </a:lnSpc>
              <a:spcBef>
                <a:spcPts val="0"/>
              </a:spcBef>
              <a:spcAft>
                <a:spcPts val="0"/>
              </a:spcAft>
              <a:buSzPts val="1000"/>
              <a:buChar char="○"/>
              <a:defRPr sz="1000"/>
            </a:lvl8pPr>
            <a:lvl9pPr indent="-292100" lvl="8" marL="4114800">
              <a:lnSpc>
                <a:spcPct val="90000"/>
              </a:lnSpc>
              <a:spcBef>
                <a:spcPts val="0"/>
              </a:spcBef>
              <a:spcAft>
                <a:spcPts val="0"/>
              </a:spcAft>
              <a:buSzPts val="1000"/>
              <a:buChar char="■"/>
              <a:defRPr sz="1000"/>
            </a:lvl9pPr>
          </a:lstStyle>
          <a:p/>
        </p:txBody>
      </p:sp>
      <p:cxnSp>
        <p:nvCxnSpPr>
          <p:cNvPr id="493" name="Google Shape;493;p77"/>
          <p:cNvCxnSpPr/>
          <p:nvPr/>
        </p:nvCxnSpPr>
        <p:spPr>
          <a:xfrm rot="10800000">
            <a:off x="3049250" y="1791825"/>
            <a:ext cx="3041400" cy="0"/>
          </a:xfrm>
          <a:prstGeom prst="straightConnector1">
            <a:avLst/>
          </a:prstGeom>
          <a:noFill/>
          <a:ln cap="flat" cmpd="sng" w="9525">
            <a:solidFill>
              <a:schemeClr val="dk1"/>
            </a:solidFill>
            <a:prstDash val="solid"/>
            <a:round/>
            <a:headEnd len="med" w="med" type="none"/>
            <a:tailEnd len="med" w="med" type="none"/>
          </a:ln>
        </p:spPr>
      </p:cxnSp>
      <p:cxnSp>
        <p:nvCxnSpPr>
          <p:cNvPr id="494" name="Google Shape;494;p77"/>
          <p:cNvCxnSpPr/>
          <p:nvPr/>
        </p:nvCxnSpPr>
        <p:spPr>
          <a:xfrm rot="10800000">
            <a:off x="0" y="4061975"/>
            <a:ext cx="9152400" cy="0"/>
          </a:xfrm>
          <a:prstGeom prst="straightConnector1">
            <a:avLst/>
          </a:prstGeom>
          <a:noFill/>
          <a:ln cap="flat" cmpd="sng" w="9525">
            <a:solidFill>
              <a:schemeClr val="dk1"/>
            </a:solidFill>
            <a:prstDash val="solid"/>
            <a:round/>
            <a:headEnd len="med" w="med" type="none"/>
            <a:tailEnd len="med" w="med" type="none"/>
          </a:ln>
        </p:spPr>
      </p:cxnSp>
      <p:sp>
        <p:nvSpPr>
          <p:cNvPr id="495" name="Google Shape;495;p77"/>
          <p:cNvSpPr txBox="1"/>
          <p:nvPr>
            <p:ph idx="9" type="title"/>
          </p:nvPr>
        </p:nvSpPr>
        <p:spPr>
          <a:xfrm>
            <a:off x="2497875" y="145800"/>
            <a:ext cx="4791600" cy="466500"/>
          </a:xfrm>
          <a:prstGeom prst="rect">
            <a:avLst/>
          </a:prstGeom>
        </p:spPr>
        <p:txBody>
          <a:bodyPr anchorCtr="0" anchor="t" bIns="91425" lIns="91425" spcFirstLastPara="1" rIns="91425" wrap="square" tIns="91425">
            <a:normAutofit/>
          </a:bodyPr>
          <a:lstStyle>
            <a:lvl1pPr lvl="0">
              <a:spcBef>
                <a:spcPts val="0"/>
              </a:spcBef>
              <a:spcAft>
                <a:spcPts val="0"/>
              </a:spcAft>
              <a:buClr>
                <a:schemeClr val="dk2"/>
              </a:buClr>
              <a:buSzPts val="2800"/>
              <a:buNone/>
              <a:defRPr>
                <a:solidFill>
                  <a:schemeClr val="dk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with details">
  <p:cSld name="BIG_NUMBER">
    <p:bg>
      <p:bgPr>
        <a:solidFill>
          <a:schemeClr val="lt1"/>
        </a:solidFill>
      </p:bgPr>
    </p:bg>
    <p:spTree>
      <p:nvGrpSpPr>
        <p:cNvPr id="496" name="Shape 496"/>
        <p:cNvGrpSpPr/>
        <p:nvPr/>
      </p:nvGrpSpPr>
      <p:grpSpPr>
        <a:xfrm>
          <a:off x="0" y="0"/>
          <a:ext cx="0" cy="0"/>
          <a:chOff x="0" y="0"/>
          <a:chExt cx="0" cy="0"/>
        </a:xfrm>
      </p:grpSpPr>
      <p:sp>
        <p:nvSpPr>
          <p:cNvPr id="497" name="Google Shape;497;p78"/>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498" name="Google Shape;498;p7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499" name="Google Shape;499;p78"/>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00" name="Google Shape;500;p78"/>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501" name="Google Shape;501;p78"/>
          <p:cNvSpPr txBox="1"/>
          <p:nvPr>
            <p:ph idx="3" type="title"/>
          </p:nvPr>
        </p:nvSpPr>
        <p:spPr>
          <a:xfrm>
            <a:off x="4801800" y="16440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2000"/>
              <a:buNone/>
              <a:defRPr sz="2000">
                <a:solidFill>
                  <a:schemeClr val="lt1"/>
                </a:solidFill>
              </a:defRPr>
            </a:lvl1pPr>
            <a:lvl2pPr lvl="1" algn="ctr">
              <a:lnSpc>
                <a:spcPct val="80000"/>
              </a:lnSpc>
              <a:spcBef>
                <a:spcPts val="0"/>
              </a:spcBef>
              <a:spcAft>
                <a:spcPts val="0"/>
              </a:spcAft>
              <a:buClr>
                <a:schemeClr val="lt1"/>
              </a:buClr>
              <a:buSzPts val="2000"/>
              <a:buNone/>
              <a:defRPr sz="2000">
                <a:solidFill>
                  <a:schemeClr val="lt1"/>
                </a:solidFill>
              </a:defRPr>
            </a:lvl2pPr>
            <a:lvl3pPr lvl="2" algn="ctr">
              <a:lnSpc>
                <a:spcPct val="80000"/>
              </a:lnSpc>
              <a:spcBef>
                <a:spcPts val="0"/>
              </a:spcBef>
              <a:spcAft>
                <a:spcPts val="0"/>
              </a:spcAft>
              <a:buClr>
                <a:schemeClr val="lt1"/>
              </a:buClr>
              <a:buSzPts val="2000"/>
              <a:buNone/>
              <a:defRPr sz="2000">
                <a:solidFill>
                  <a:schemeClr val="lt1"/>
                </a:solidFill>
              </a:defRPr>
            </a:lvl3pPr>
            <a:lvl4pPr lvl="3" algn="ctr">
              <a:lnSpc>
                <a:spcPct val="80000"/>
              </a:lnSpc>
              <a:spcBef>
                <a:spcPts val="0"/>
              </a:spcBef>
              <a:spcAft>
                <a:spcPts val="0"/>
              </a:spcAft>
              <a:buClr>
                <a:schemeClr val="lt1"/>
              </a:buClr>
              <a:buSzPts val="2000"/>
              <a:buNone/>
              <a:defRPr sz="2000">
                <a:solidFill>
                  <a:schemeClr val="lt1"/>
                </a:solidFill>
              </a:defRPr>
            </a:lvl4pPr>
            <a:lvl5pPr lvl="4" algn="ctr">
              <a:lnSpc>
                <a:spcPct val="80000"/>
              </a:lnSpc>
              <a:spcBef>
                <a:spcPts val="0"/>
              </a:spcBef>
              <a:spcAft>
                <a:spcPts val="0"/>
              </a:spcAft>
              <a:buClr>
                <a:schemeClr val="lt1"/>
              </a:buClr>
              <a:buSzPts val="2000"/>
              <a:buNone/>
              <a:defRPr sz="2000">
                <a:solidFill>
                  <a:schemeClr val="lt1"/>
                </a:solidFill>
              </a:defRPr>
            </a:lvl5pPr>
            <a:lvl6pPr lvl="5" algn="ctr">
              <a:lnSpc>
                <a:spcPct val="80000"/>
              </a:lnSpc>
              <a:spcBef>
                <a:spcPts val="0"/>
              </a:spcBef>
              <a:spcAft>
                <a:spcPts val="0"/>
              </a:spcAft>
              <a:buClr>
                <a:schemeClr val="lt1"/>
              </a:buClr>
              <a:buSzPts val="2000"/>
              <a:buNone/>
              <a:defRPr sz="2000">
                <a:solidFill>
                  <a:schemeClr val="lt1"/>
                </a:solidFill>
              </a:defRPr>
            </a:lvl6pPr>
            <a:lvl7pPr lvl="6" algn="ctr">
              <a:lnSpc>
                <a:spcPct val="80000"/>
              </a:lnSpc>
              <a:spcBef>
                <a:spcPts val="0"/>
              </a:spcBef>
              <a:spcAft>
                <a:spcPts val="0"/>
              </a:spcAft>
              <a:buClr>
                <a:schemeClr val="lt1"/>
              </a:buClr>
              <a:buSzPts val="2000"/>
              <a:buNone/>
              <a:defRPr sz="2000">
                <a:solidFill>
                  <a:schemeClr val="lt1"/>
                </a:solidFill>
              </a:defRPr>
            </a:lvl7pPr>
            <a:lvl8pPr lvl="7" algn="ctr">
              <a:lnSpc>
                <a:spcPct val="80000"/>
              </a:lnSpc>
              <a:spcBef>
                <a:spcPts val="0"/>
              </a:spcBef>
              <a:spcAft>
                <a:spcPts val="0"/>
              </a:spcAft>
              <a:buClr>
                <a:schemeClr val="lt1"/>
              </a:buClr>
              <a:buSzPts val="2000"/>
              <a:buNone/>
              <a:defRPr sz="2000">
                <a:solidFill>
                  <a:schemeClr val="lt1"/>
                </a:solidFill>
              </a:defRPr>
            </a:lvl8pPr>
            <a:lvl9pPr lvl="8" algn="ctr">
              <a:lnSpc>
                <a:spcPct val="80000"/>
              </a:lnSpc>
              <a:spcBef>
                <a:spcPts val="0"/>
              </a:spcBef>
              <a:spcAft>
                <a:spcPts val="0"/>
              </a:spcAft>
              <a:buClr>
                <a:schemeClr val="lt1"/>
              </a:buClr>
              <a:buSzPts val="2000"/>
              <a:buNone/>
              <a:defRPr sz="2000">
                <a:solidFill>
                  <a:schemeClr val="lt1"/>
                </a:solidFill>
              </a:defRPr>
            </a:lvl9pPr>
          </a:lstStyle>
          <a:p/>
        </p:txBody>
      </p:sp>
      <p:sp>
        <p:nvSpPr>
          <p:cNvPr id="502" name="Google Shape;502;p78"/>
          <p:cNvSpPr txBox="1"/>
          <p:nvPr>
            <p:ph idx="1" type="body"/>
          </p:nvPr>
        </p:nvSpPr>
        <p:spPr>
          <a:xfrm>
            <a:off x="4805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Clr>
                <a:schemeClr val="lt1"/>
              </a:buClr>
              <a:buSzPts val="1600"/>
              <a:buChar char="●"/>
              <a:defRPr sz="1600">
                <a:solidFill>
                  <a:schemeClr val="lt1"/>
                </a:solidFill>
              </a:defRPr>
            </a:lvl1pPr>
            <a:lvl2pPr indent="-330200" lvl="1" marL="914400" algn="ctr">
              <a:spcBef>
                <a:spcPts val="0"/>
              </a:spcBef>
              <a:spcAft>
                <a:spcPts val="0"/>
              </a:spcAft>
              <a:buClr>
                <a:schemeClr val="lt1"/>
              </a:buClr>
              <a:buSzPts val="1600"/>
              <a:buChar char="○"/>
              <a:defRPr sz="1600">
                <a:solidFill>
                  <a:schemeClr val="lt1"/>
                </a:solidFill>
              </a:defRPr>
            </a:lvl2pPr>
            <a:lvl3pPr indent="-330200" lvl="2" marL="1371600" algn="ctr">
              <a:spcBef>
                <a:spcPts val="0"/>
              </a:spcBef>
              <a:spcAft>
                <a:spcPts val="0"/>
              </a:spcAft>
              <a:buClr>
                <a:schemeClr val="lt1"/>
              </a:buClr>
              <a:buSzPts val="1600"/>
              <a:buChar char="■"/>
              <a:defRPr sz="1600">
                <a:solidFill>
                  <a:schemeClr val="lt1"/>
                </a:solidFill>
              </a:defRPr>
            </a:lvl3pPr>
            <a:lvl4pPr indent="-330200" lvl="3" marL="1828800" algn="ctr">
              <a:spcBef>
                <a:spcPts val="0"/>
              </a:spcBef>
              <a:spcAft>
                <a:spcPts val="0"/>
              </a:spcAft>
              <a:buClr>
                <a:schemeClr val="lt1"/>
              </a:buClr>
              <a:buSzPts val="1600"/>
              <a:buChar char="●"/>
              <a:defRPr sz="1600">
                <a:solidFill>
                  <a:schemeClr val="lt1"/>
                </a:solidFill>
              </a:defRPr>
            </a:lvl4pPr>
            <a:lvl5pPr indent="-330200" lvl="4" marL="2286000" algn="ctr">
              <a:spcBef>
                <a:spcPts val="0"/>
              </a:spcBef>
              <a:spcAft>
                <a:spcPts val="0"/>
              </a:spcAft>
              <a:buClr>
                <a:schemeClr val="lt1"/>
              </a:buClr>
              <a:buSzPts val="1600"/>
              <a:buChar char="○"/>
              <a:defRPr sz="1600">
                <a:solidFill>
                  <a:schemeClr val="lt1"/>
                </a:solidFill>
              </a:defRPr>
            </a:lvl5pPr>
            <a:lvl6pPr indent="-330200" lvl="5" marL="2743200" algn="ctr">
              <a:spcBef>
                <a:spcPts val="0"/>
              </a:spcBef>
              <a:spcAft>
                <a:spcPts val="0"/>
              </a:spcAft>
              <a:buClr>
                <a:schemeClr val="lt1"/>
              </a:buClr>
              <a:buSzPts val="1600"/>
              <a:buChar char="■"/>
              <a:defRPr sz="1600">
                <a:solidFill>
                  <a:schemeClr val="lt1"/>
                </a:solidFill>
              </a:defRPr>
            </a:lvl6pPr>
            <a:lvl7pPr indent="-330200" lvl="6" marL="3200400" algn="ctr">
              <a:spcBef>
                <a:spcPts val="0"/>
              </a:spcBef>
              <a:spcAft>
                <a:spcPts val="0"/>
              </a:spcAft>
              <a:buClr>
                <a:schemeClr val="lt1"/>
              </a:buClr>
              <a:buSzPts val="1600"/>
              <a:buChar char="●"/>
              <a:defRPr sz="1600">
                <a:solidFill>
                  <a:schemeClr val="lt1"/>
                </a:solidFill>
              </a:defRPr>
            </a:lvl7pPr>
            <a:lvl8pPr indent="-330200" lvl="7" marL="3657600" algn="ctr">
              <a:spcBef>
                <a:spcPts val="0"/>
              </a:spcBef>
              <a:spcAft>
                <a:spcPts val="0"/>
              </a:spcAft>
              <a:buClr>
                <a:schemeClr val="lt1"/>
              </a:buClr>
              <a:buSzPts val="1600"/>
              <a:buChar char="○"/>
              <a:defRPr sz="1600">
                <a:solidFill>
                  <a:schemeClr val="lt1"/>
                </a:solidFill>
              </a:defRPr>
            </a:lvl8pPr>
            <a:lvl9pPr indent="-330200" lvl="8" marL="4114800" algn="ctr">
              <a:spcBef>
                <a:spcPts val="0"/>
              </a:spcBef>
              <a:spcAft>
                <a:spcPts val="0"/>
              </a:spcAft>
              <a:buClr>
                <a:schemeClr val="lt1"/>
              </a:buClr>
              <a:buSzPts val="1600"/>
              <a:buChar char="■"/>
              <a:defRPr sz="1600">
                <a:solidFill>
                  <a:schemeClr val="lt1"/>
                </a:solidFill>
              </a:defRPr>
            </a:lvl9pPr>
          </a:lstStyle>
          <a:p/>
        </p:txBody>
      </p:sp>
      <p:sp>
        <p:nvSpPr>
          <p:cNvPr id="503" name="Google Shape;503;p78"/>
          <p:cNvSpPr txBox="1"/>
          <p:nvPr>
            <p:ph idx="4" type="title"/>
          </p:nvPr>
        </p:nvSpPr>
        <p:spPr>
          <a:xfrm>
            <a:off x="4801800" y="3379700"/>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Clr>
                <a:schemeClr val="lt1"/>
              </a:buClr>
              <a:buSzPts val="1000"/>
              <a:buNone/>
              <a:defRPr sz="1000">
                <a:solidFill>
                  <a:schemeClr val="lt1"/>
                </a:solidFill>
              </a:defRPr>
            </a:lvl1pPr>
            <a:lvl2pPr lvl="1" algn="ctr">
              <a:lnSpc>
                <a:spcPct val="80000"/>
              </a:lnSpc>
              <a:spcBef>
                <a:spcPts val="0"/>
              </a:spcBef>
              <a:spcAft>
                <a:spcPts val="0"/>
              </a:spcAft>
              <a:buClr>
                <a:schemeClr val="lt1"/>
              </a:buClr>
              <a:buSzPts val="1000"/>
              <a:buNone/>
              <a:defRPr sz="1000">
                <a:solidFill>
                  <a:schemeClr val="lt1"/>
                </a:solidFill>
              </a:defRPr>
            </a:lvl2pPr>
            <a:lvl3pPr lvl="2" algn="ctr">
              <a:lnSpc>
                <a:spcPct val="80000"/>
              </a:lnSpc>
              <a:spcBef>
                <a:spcPts val="0"/>
              </a:spcBef>
              <a:spcAft>
                <a:spcPts val="0"/>
              </a:spcAft>
              <a:buClr>
                <a:schemeClr val="lt1"/>
              </a:buClr>
              <a:buSzPts val="1000"/>
              <a:buNone/>
              <a:defRPr sz="1000">
                <a:solidFill>
                  <a:schemeClr val="lt1"/>
                </a:solidFill>
              </a:defRPr>
            </a:lvl3pPr>
            <a:lvl4pPr lvl="3" algn="ctr">
              <a:lnSpc>
                <a:spcPct val="80000"/>
              </a:lnSpc>
              <a:spcBef>
                <a:spcPts val="0"/>
              </a:spcBef>
              <a:spcAft>
                <a:spcPts val="0"/>
              </a:spcAft>
              <a:buClr>
                <a:schemeClr val="lt1"/>
              </a:buClr>
              <a:buSzPts val="1000"/>
              <a:buNone/>
              <a:defRPr sz="1000">
                <a:solidFill>
                  <a:schemeClr val="lt1"/>
                </a:solidFill>
              </a:defRPr>
            </a:lvl4pPr>
            <a:lvl5pPr lvl="4" algn="ctr">
              <a:lnSpc>
                <a:spcPct val="80000"/>
              </a:lnSpc>
              <a:spcBef>
                <a:spcPts val="0"/>
              </a:spcBef>
              <a:spcAft>
                <a:spcPts val="0"/>
              </a:spcAft>
              <a:buClr>
                <a:schemeClr val="lt1"/>
              </a:buClr>
              <a:buSzPts val="1000"/>
              <a:buNone/>
              <a:defRPr sz="1000">
                <a:solidFill>
                  <a:schemeClr val="lt1"/>
                </a:solidFill>
              </a:defRPr>
            </a:lvl5pPr>
            <a:lvl6pPr lvl="5" algn="ctr">
              <a:lnSpc>
                <a:spcPct val="80000"/>
              </a:lnSpc>
              <a:spcBef>
                <a:spcPts val="0"/>
              </a:spcBef>
              <a:spcAft>
                <a:spcPts val="0"/>
              </a:spcAft>
              <a:buClr>
                <a:schemeClr val="lt1"/>
              </a:buClr>
              <a:buSzPts val="1000"/>
              <a:buNone/>
              <a:defRPr sz="1000">
                <a:solidFill>
                  <a:schemeClr val="lt1"/>
                </a:solidFill>
              </a:defRPr>
            </a:lvl6pPr>
            <a:lvl7pPr lvl="6" algn="ctr">
              <a:lnSpc>
                <a:spcPct val="80000"/>
              </a:lnSpc>
              <a:spcBef>
                <a:spcPts val="0"/>
              </a:spcBef>
              <a:spcAft>
                <a:spcPts val="0"/>
              </a:spcAft>
              <a:buClr>
                <a:schemeClr val="lt1"/>
              </a:buClr>
              <a:buSzPts val="1000"/>
              <a:buNone/>
              <a:defRPr sz="1000">
                <a:solidFill>
                  <a:schemeClr val="lt1"/>
                </a:solidFill>
              </a:defRPr>
            </a:lvl7pPr>
            <a:lvl8pPr lvl="7" algn="ctr">
              <a:lnSpc>
                <a:spcPct val="80000"/>
              </a:lnSpc>
              <a:spcBef>
                <a:spcPts val="0"/>
              </a:spcBef>
              <a:spcAft>
                <a:spcPts val="0"/>
              </a:spcAft>
              <a:buClr>
                <a:schemeClr val="lt1"/>
              </a:buClr>
              <a:buSzPts val="1000"/>
              <a:buNone/>
              <a:defRPr sz="1000">
                <a:solidFill>
                  <a:schemeClr val="lt1"/>
                </a:solidFill>
              </a:defRPr>
            </a:lvl8pPr>
            <a:lvl9pPr lvl="8" algn="ctr">
              <a:lnSpc>
                <a:spcPct val="80000"/>
              </a:lnSpc>
              <a:spcBef>
                <a:spcPts val="0"/>
              </a:spcBef>
              <a:spcAft>
                <a:spcPts val="0"/>
              </a:spcAft>
              <a:buClr>
                <a:schemeClr val="lt1"/>
              </a:buClr>
              <a:buSzPts val="1000"/>
              <a:buNone/>
              <a:defRPr sz="1000">
                <a:solidFill>
                  <a:schemeClr val="lt1"/>
                </a:solidFill>
              </a:defRPr>
            </a:lvl9pPr>
          </a:lstStyle>
          <a:p/>
        </p:txBody>
      </p:sp>
      <p:sp>
        <p:nvSpPr>
          <p:cNvPr id="504" name="Google Shape;504;p78"/>
          <p:cNvSpPr txBox="1"/>
          <p:nvPr>
            <p:ph idx="5" type="title"/>
          </p:nvPr>
        </p:nvSpPr>
        <p:spPr>
          <a:xfrm>
            <a:off x="229800" y="16440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2000"/>
              <a:buNone/>
              <a:defRPr sz="2000"/>
            </a:lvl1pPr>
            <a:lvl2pPr lvl="1" algn="ctr">
              <a:lnSpc>
                <a:spcPct val="80000"/>
              </a:lnSpc>
              <a:spcBef>
                <a:spcPts val="0"/>
              </a:spcBef>
              <a:spcAft>
                <a:spcPts val="0"/>
              </a:spcAft>
              <a:buSzPts val="2000"/>
              <a:buNone/>
              <a:defRPr sz="2000"/>
            </a:lvl2pPr>
            <a:lvl3pPr lvl="2" algn="ctr">
              <a:lnSpc>
                <a:spcPct val="80000"/>
              </a:lnSpc>
              <a:spcBef>
                <a:spcPts val="0"/>
              </a:spcBef>
              <a:spcAft>
                <a:spcPts val="0"/>
              </a:spcAft>
              <a:buSzPts val="2000"/>
              <a:buNone/>
              <a:defRPr sz="2000"/>
            </a:lvl3pPr>
            <a:lvl4pPr lvl="3" algn="ctr">
              <a:lnSpc>
                <a:spcPct val="80000"/>
              </a:lnSpc>
              <a:spcBef>
                <a:spcPts val="0"/>
              </a:spcBef>
              <a:spcAft>
                <a:spcPts val="0"/>
              </a:spcAft>
              <a:buSzPts val="2000"/>
              <a:buNone/>
              <a:defRPr sz="2000"/>
            </a:lvl4pPr>
            <a:lvl5pPr lvl="4" algn="ctr">
              <a:lnSpc>
                <a:spcPct val="80000"/>
              </a:lnSpc>
              <a:spcBef>
                <a:spcPts val="0"/>
              </a:spcBef>
              <a:spcAft>
                <a:spcPts val="0"/>
              </a:spcAft>
              <a:buSzPts val="2000"/>
              <a:buNone/>
              <a:defRPr sz="2000"/>
            </a:lvl5pPr>
            <a:lvl6pPr lvl="5" algn="ctr">
              <a:lnSpc>
                <a:spcPct val="80000"/>
              </a:lnSpc>
              <a:spcBef>
                <a:spcPts val="0"/>
              </a:spcBef>
              <a:spcAft>
                <a:spcPts val="0"/>
              </a:spcAft>
              <a:buSzPts val="2000"/>
              <a:buNone/>
              <a:defRPr sz="2000"/>
            </a:lvl6pPr>
            <a:lvl7pPr lvl="6" algn="ctr">
              <a:lnSpc>
                <a:spcPct val="80000"/>
              </a:lnSpc>
              <a:spcBef>
                <a:spcPts val="0"/>
              </a:spcBef>
              <a:spcAft>
                <a:spcPts val="0"/>
              </a:spcAft>
              <a:buSzPts val="2000"/>
              <a:buNone/>
              <a:defRPr sz="2000"/>
            </a:lvl7pPr>
            <a:lvl8pPr lvl="7" algn="ctr">
              <a:lnSpc>
                <a:spcPct val="80000"/>
              </a:lnSpc>
              <a:spcBef>
                <a:spcPts val="0"/>
              </a:spcBef>
              <a:spcAft>
                <a:spcPts val="0"/>
              </a:spcAft>
              <a:buSzPts val="2000"/>
              <a:buNone/>
              <a:defRPr sz="2000"/>
            </a:lvl8pPr>
            <a:lvl9pPr lvl="8" algn="ctr">
              <a:lnSpc>
                <a:spcPct val="80000"/>
              </a:lnSpc>
              <a:spcBef>
                <a:spcPts val="0"/>
              </a:spcBef>
              <a:spcAft>
                <a:spcPts val="0"/>
              </a:spcAft>
              <a:buSzPts val="2000"/>
              <a:buNone/>
              <a:defRPr sz="2000"/>
            </a:lvl9pPr>
          </a:lstStyle>
          <a:p/>
        </p:txBody>
      </p:sp>
      <p:sp>
        <p:nvSpPr>
          <p:cNvPr id="505" name="Google Shape;505;p78"/>
          <p:cNvSpPr txBox="1"/>
          <p:nvPr>
            <p:ph idx="6" type="body"/>
          </p:nvPr>
        </p:nvSpPr>
        <p:spPr>
          <a:xfrm>
            <a:off x="233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sz="1600"/>
            </a:lvl1pPr>
            <a:lvl2pPr indent="-330200" lvl="1" marL="914400" algn="ctr">
              <a:spcBef>
                <a:spcPts val="0"/>
              </a:spcBef>
              <a:spcAft>
                <a:spcPts val="0"/>
              </a:spcAft>
              <a:buSzPts val="1600"/>
              <a:buChar char="○"/>
              <a:defRPr sz="1600"/>
            </a:lvl2pPr>
            <a:lvl3pPr indent="-330200" lvl="2" marL="1371600" algn="ctr">
              <a:spcBef>
                <a:spcPts val="0"/>
              </a:spcBef>
              <a:spcAft>
                <a:spcPts val="0"/>
              </a:spcAft>
              <a:buSzPts val="1600"/>
              <a:buChar char="■"/>
              <a:defRPr sz="1600"/>
            </a:lvl3pPr>
            <a:lvl4pPr indent="-330200" lvl="3" marL="1828800" algn="ctr">
              <a:spcBef>
                <a:spcPts val="0"/>
              </a:spcBef>
              <a:spcAft>
                <a:spcPts val="0"/>
              </a:spcAft>
              <a:buSzPts val="1600"/>
              <a:buChar char="●"/>
              <a:defRPr sz="1600"/>
            </a:lvl4pPr>
            <a:lvl5pPr indent="-330200" lvl="4" marL="2286000" algn="ctr">
              <a:spcBef>
                <a:spcPts val="0"/>
              </a:spcBef>
              <a:spcAft>
                <a:spcPts val="0"/>
              </a:spcAft>
              <a:buSzPts val="1600"/>
              <a:buChar char="○"/>
              <a:defRPr sz="1600"/>
            </a:lvl5pPr>
            <a:lvl6pPr indent="-330200" lvl="5" marL="2743200" algn="ctr">
              <a:spcBef>
                <a:spcPts val="0"/>
              </a:spcBef>
              <a:spcAft>
                <a:spcPts val="0"/>
              </a:spcAft>
              <a:buSzPts val="1600"/>
              <a:buChar char="■"/>
              <a:defRPr sz="1600"/>
            </a:lvl6pPr>
            <a:lvl7pPr indent="-330200" lvl="6" marL="3200400" algn="ctr">
              <a:spcBef>
                <a:spcPts val="0"/>
              </a:spcBef>
              <a:spcAft>
                <a:spcPts val="0"/>
              </a:spcAft>
              <a:buSzPts val="1600"/>
              <a:buChar char="●"/>
              <a:defRPr sz="1600"/>
            </a:lvl7pPr>
            <a:lvl8pPr indent="-330200" lvl="7" marL="3657600" algn="ctr">
              <a:spcBef>
                <a:spcPts val="0"/>
              </a:spcBef>
              <a:spcAft>
                <a:spcPts val="0"/>
              </a:spcAft>
              <a:buSzPts val="1600"/>
              <a:buChar char="○"/>
              <a:defRPr sz="1600"/>
            </a:lvl8pPr>
            <a:lvl9pPr indent="-330200" lvl="8" marL="4114800" algn="ctr">
              <a:spcBef>
                <a:spcPts val="0"/>
              </a:spcBef>
              <a:spcAft>
                <a:spcPts val="0"/>
              </a:spcAft>
              <a:buSzPts val="1600"/>
              <a:buChar char="■"/>
              <a:defRPr sz="1600"/>
            </a:lvl9pPr>
          </a:lstStyle>
          <a:p/>
        </p:txBody>
      </p:sp>
      <p:sp>
        <p:nvSpPr>
          <p:cNvPr id="506" name="Google Shape;506;p78"/>
          <p:cNvSpPr txBox="1"/>
          <p:nvPr>
            <p:ph idx="7" type="title"/>
          </p:nvPr>
        </p:nvSpPr>
        <p:spPr>
          <a:xfrm>
            <a:off x="229800" y="3379700"/>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1000"/>
              <a:buNone/>
              <a:defRPr sz="1000"/>
            </a:lvl1pPr>
            <a:lvl2pPr lvl="1" algn="ctr">
              <a:lnSpc>
                <a:spcPct val="80000"/>
              </a:lnSpc>
              <a:spcBef>
                <a:spcPts val="0"/>
              </a:spcBef>
              <a:spcAft>
                <a:spcPts val="0"/>
              </a:spcAft>
              <a:buSzPts val="1000"/>
              <a:buNone/>
              <a:defRPr sz="1000"/>
            </a:lvl2pPr>
            <a:lvl3pPr lvl="2" algn="ctr">
              <a:lnSpc>
                <a:spcPct val="80000"/>
              </a:lnSpc>
              <a:spcBef>
                <a:spcPts val="0"/>
              </a:spcBef>
              <a:spcAft>
                <a:spcPts val="0"/>
              </a:spcAft>
              <a:buSzPts val="1000"/>
              <a:buNone/>
              <a:defRPr sz="1000"/>
            </a:lvl3pPr>
            <a:lvl4pPr lvl="3" algn="ctr">
              <a:lnSpc>
                <a:spcPct val="80000"/>
              </a:lnSpc>
              <a:spcBef>
                <a:spcPts val="0"/>
              </a:spcBef>
              <a:spcAft>
                <a:spcPts val="0"/>
              </a:spcAft>
              <a:buSzPts val="1000"/>
              <a:buNone/>
              <a:defRPr sz="1000"/>
            </a:lvl4pPr>
            <a:lvl5pPr lvl="4" algn="ctr">
              <a:lnSpc>
                <a:spcPct val="80000"/>
              </a:lnSpc>
              <a:spcBef>
                <a:spcPts val="0"/>
              </a:spcBef>
              <a:spcAft>
                <a:spcPts val="0"/>
              </a:spcAft>
              <a:buSzPts val="1000"/>
              <a:buNone/>
              <a:defRPr sz="1000"/>
            </a:lvl5pPr>
            <a:lvl6pPr lvl="5" algn="ctr">
              <a:lnSpc>
                <a:spcPct val="80000"/>
              </a:lnSpc>
              <a:spcBef>
                <a:spcPts val="0"/>
              </a:spcBef>
              <a:spcAft>
                <a:spcPts val="0"/>
              </a:spcAft>
              <a:buSzPts val="1000"/>
              <a:buNone/>
              <a:defRPr sz="1000"/>
            </a:lvl6pPr>
            <a:lvl7pPr lvl="6" algn="ctr">
              <a:lnSpc>
                <a:spcPct val="80000"/>
              </a:lnSpc>
              <a:spcBef>
                <a:spcPts val="0"/>
              </a:spcBef>
              <a:spcAft>
                <a:spcPts val="0"/>
              </a:spcAft>
              <a:buSzPts val="1000"/>
              <a:buNone/>
              <a:defRPr sz="1000"/>
            </a:lvl7pPr>
            <a:lvl8pPr lvl="7" algn="ctr">
              <a:lnSpc>
                <a:spcPct val="80000"/>
              </a:lnSpc>
              <a:spcBef>
                <a:spcPts val="0"/>
              </a:spcBef>
              <a:spcAft>
                <a:spcPts val="0"/>
              </a:spcAft>
              <a:buSzPts val="1000"/>
              <a:buNone/>
              <a:defRPr sz="1000"/>
            </a:lvl8pPr>
            <a:lvl9pPr lvl="8" algn="ctr">
              <a:lnSpc>
                <a:spcPct val="80000"/>
              </a:lnSpc>
              <a:spcBef>
                <a:spcPts val="0"/>
              </a:spcBef>
              <a:spcAft>
                <a:spcPts val="0"/>
              </a:spcAft>
              <a:buSzPts val="1000"/>
              <a:buNone/>
              <a:defRPr sz="1000"/>
            </a:lvl9pPr>
          </a:lstStyle>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BIG_NUMBER_1">
    <p:bg>
      <p:bgPr>
        <a:solidFill>
          <a:schemeClr val="lt1"/>
        </a:solidFill>
      </p:bgPr>
    </p:bg>
    <p:spTree>
      <p:nvGrpSpPr>
        <p:cNvPr id="507" name="Shape 507"/>
        <p:cNvGrpSpPr/>
        <p:nvPr/>
      </p:nvGrpSpPr>
      <p:grpSpPr>
        <a:xfrm>
          <a:off x="0" y="0"/>
          <a:ext cx="0" cy="0"/>
          <a:chOff x="0" y="0"/>
          <a:chExt cx="0" cy="0"/>
        </a:xfrm>
      </p:grpSpPr>
      <p:sp>
        <p:nvSpPr>
          <p:cNvPr id="508" name="Google Shape;508;p7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Inter"/>
              <a:ea typeface="Inter"/>
              <a:cs typeface="Inter"/>
              <a:sym typeface="Inter"/>
            </a:endParaRPr>
          </a:p>
        </p:txBody>
      </p:sp>
      <p:sp>
        <p:nvSpPr>
          <p:cNvPr id="509" name="Google Shape;509;p7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510" name="Google Shape;510;p79"/>
          <p:cNvSpPr txBox="1"/>
          <p:nvPr>
            <p:ph idx="1" type="body"/>
          </p:nvPr>
        </p:nvSpPr>
        <p:spPr>
          <a:xfrm>
            <a:off x="4805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Clr>
                <a:schemeClr val="lt1"/>
              </a:buClr>
              <a:buSzPts val="1600"/>
              <a:buChar char="●"/>
              <a:defRPr sz="1600">
                <a:solidFill>
                  <a:schemeClr val="lt1"/>
                </a:solidFill>
              </a:defRPr>
            </a:lvl1pPr>
            <a:lvl2pPr indent="-330200" lvl="1" marL="914400" algn="ctr">
              <a:spcBef>
                <a:spcPts val="0"/>
              </a:spcBef>
              <a:spcAft>
                <a:spcPts val="0"/>
              </a:spcAft>
              <a:buClr>
                <a:schemeClr val="lt1"/>
              </a:buClr>
              <a:buSzPts val="1600"/>
              <a:buChar char="○"/>
              <a:defRPr sz="1600">
                <a:solidFill>
                  <a:schemeClr val="lt1"/>
                </a:solidFill>
              </a:defRPr>
            </a:lvl2pPr>
            <a:lvl3pPr indent="-330200" lvl="2" marL="1371600" algn="ctr">
              <a:spcBef>
                <a:spcPts val="0"/>
              </a:spcBef>
              <a:spcAft>
                <a:spcPts val="0"/>
              </a:spcAft>
              <a:buClr>
                <a:schemeClr val="lt1"/>
              </a:buClr>
              <a:buSzPts val="1600"/>
              <a:buChar char="■"/>
              <a:defRPr sz="1600">
                <a:solidFill>
                  <a:schemeClr val="lt1"/>
                </a:solidFill>
              </a:defRPr>
            </a:lvl3pPr>
            <a:lvl4pPr indent="-330200" lvl="3" marL="1828800" algn="ctr">
              <a:spcBef>
                <a:spcPts val="0"/>
              </a:spcBef>
              <a:spcAft>
                <a:spcPts val="0"/>
              </a:spcAft>
              <a:buClr>
                <a:schemeClr val="lt1"/>
              </a:buClr>
              <a:buSzPts val="1600"/>
              <a:buChar char="●"/>
              <a:defRPr sz="1600">
                <a:solidFill>
                  <a:schemeClr val="lt1"/>
                </a:solidFill>
              </a:defRPr>
            </a:lvl4pPr>
            <a:lvl5pPr indent="-330200" lvl="4" marL="2286000" algn="ctr">
              <a:spcBef>
                <a:spcPts val="0"/>
              </a:spcBef>
              <a:spcAft>
                <a:spcPts val="0"/>
              </a:spcAft>
              <a:buClr>
                <a:schemeClr val="lt1"/>
              </a:buClr>
              <a:buSzPts val="1600"/>
              <a:buChar char="○"/>
              <a:defRPr sz="1600">
                <a:solidFill>
                  <a:schemeClr val="lt1"/>
                </a:solidFill>
              </a:defRPr>
            </a:lvl5pPr>
            <a:lvl6pPr indent="-330200" lvl="5" marL="2743200" algn="ctr">
              <a:spcBef>
                <a:spcPts val="0"/>
              </a:spcBef>
              <a:spcAft>
                <a:spcPts val="0"/>
              </a:spcAft>
              <a:buClr>
                <a:schemeClr val="lt1"/>
              </a:buClr>
              <a:buSzPts val="1600"/>
              <a:buChar char="■"/>
              <a:defRPr sz="1600">
                <a:solidFill>
                  <a:schemeClr val="lt1"/>
                </a:solidFill>
              </a:defRPr>
            </a:lvl6pPr>
            <a:lvl7pPr indent="-330200" lvl="6" marL="3200400" algn="ctr">
              <a:spcBef>
                <a:spcPts val="0"/>
              </a:spcBef>
              <a:spcAft>
                <a:spcPts val="0"/>
              </a:spcAft>
              <a:buClr>
                <a:schemeClr val="lt1"/>
              </a:buClr>
              <a:buSzPts val="1600"/>
              <a:buChar char="●"/>
              <a:defRPr sz="1600">
                <a:solidFill>
                  <a:schemeClr val="lt1"/>
                </a:solidFill>
              </a:defRPr>
            </a:lvl7pPr>
            <a:lvl8pPr indent="-330200" lvl="7" marL="3657600" algn="ctr">
              <a:spcBef>
                <a:spcPts val="0"/>
              </a:spcBef>
              <a:spcAft>
                <a:spcPts val="0"/>
              </a:spcAft>
              <a:buClr>
                <a:schemeClr val="lt1"/>
              </a:buClr>
              <a:buSzPts val="1600"/>
              <a:buChar char="○"/>
              <a:defRPr sz="1600">
                <a:solidFill>
                  <a:schemeClr val="lt1"/>
                </a:solidFill>
              </a:defRPr>
            </a:lvl8pPr>
            <a:lvl9pPr indent="-330200" lvl="8" marL="4114800" algn="ctr">
              <a:spcBef>
                <a:spcPts val="0"/>
              </a:spcBef>
              <a:spcAft>
                <a:spcPts val="0"/>
              </a:spcAft>
              <a:buClr>
                <a:schemeClr val="lt1"/>
              </a:buClr>
              <a:buSzPts val="1600"/>
              <a:buChar char="■"/>
              <a:defRPr sz="1600">
                <a:solidFill>
                  <a:schemeClr val="lt1"/>
                </a:solidFill>
              </a:defRPr>
            </a:lvl9pPr>
          </a:lstStyle>
          <a:p/>
        </p:txBody>
      </p:sp>
      <p:sp>
        <p:nvSpPr>
          <p:cNvPr id="511" name="Google Shape;511;p79"/>
          <p:cNvSpPr txBox="1"/>
          <p:nvPr>
            <p:ph type="title"/>
          </p:nvPr>
        </p:nvSpPr>
        <p:spPr>
          <a:xfrm>
            <a:off x="229800" y="895625"/>
            <a:ext cx="4108500" cy="4449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2000"/>
              <a:buNone/>
              <a:defRPr sz="2000"/>
            </a:lvl1pPr>
            <a:lvl2pPr lvl="1" algn="ctr">
              <a:lnSpc>
                <a:spcPct val="80000"/>
              </a:lnSpc>
              <a:spcBef>
                <a:spcPts val="0"/>
              </a:spcBef>
              <a:spcAft>
                <a:spcPts val="0"/>
              </a:spcAft>
              <a:buSzPts val="2000"/>
              <a:buNone/>
              <a:defRPr sz="2000"/>
            </a:lvl2pPr>
            <a:lvl3pPr lvl="2" algn="ctr">
              <a:lnSpc>
                <a:spcPct val="80000"/>
              </a:lnSpc>
              <a:spcBef>
                <a:spcPts val="0"/>
              </a:spcBef>
              <a:spcAft>
                <a:spcPts val="0"/>
              </a:spcAft>
              <a:buSzPts val="2000"/>
              <a:buNone/>
              <a:defRPr sz="2000"/>
            </a:lvl3pPr>
            <a:lvl4pPr lvl="3" algn="ctr">
              <a:lnSpc>
                <a:spcPct val="80000"/>
              </a:lnSpc>
              <a:spcBef>
                <a:spcPts val="0"/>
              </a:spcBef>
              <a:spcAft>
                <a:spcPts val="0"/>
              </a:spcAft>
              <a:buSzPts val="2000"/>
              <a:buNone/>
              <a:defRPr sz="2000"/>
            </a:lvl4pPr>
            <a:lvl5pPr lvl="4" algn="ctr">
              <a:lnSpc>
                <a:spcPct val="80000"/>
              </a:lnSpc>
              <a:spcBef>
                <a:spcPts val="0"/>
              </a:spcBef>
              <a:spcAft>
                <a:spcPts val="0"/>
              </a:spcAft>
              <a:buSzPts val="2000"/>
              <a:buNone/>
              <a:defRPr sz="2000"/>
            </a:lvl5pPr>
            <a:lvl6pPr lvl="5" algn="ctr">
              <a:lnSpc>
                <a:spcPct val="80000"/>
              </a:lnSpc>
              <a:spcBef>
                <a:spcPts val="0"/>
              </a:spcBef>
              <a:spcAft>
                <a:spcPts val="0"/>
              </a:spcAft>
              <a:buSzPts val="2000"/>
              <a:buNone/>
              <a:defRPr sz="2000"/>
            </a:lvl6pPr>
            <a:lvl7pPr lvl="6" algn="ctr">
              <a:lnSpc>
                <a:spcPct val="80000"/>
              </a:lnSpc>
              <a:spcBef>
                <a:spcPts val="0"/>
              </a:spcBef>
              <a:spcAft>
                <a:spcPts val="0"/>
              </a:spcAft>
              <a:buSzPts val="2000"/>
              <a:buNone/>
              <a:defRPr sz="2000"/>
            </a:lvl7pPr>
            <a:lvl8pPr lvl="7" algn="ctr">
              <a:lnSpc>
                <a:spcPct val="80000"/>
              </a:lnSpc>
              <a:spcBef>
                <a:spcPts val="0"/>
              </a:spcBef>
              <a:spcAft>
                <a:spcPts val="0"/>
              </a:spcAft>
              <a:buSzPts val="2000"/>
              <a:buNone/>
              <a:defRPr sz="2000"/>
            </a:lvl8pPr>
            <a:lvl9pPr lvl="8" algn="ctr">
              <a:lnSpc>
                <a:spcPct val="80000"/>
              </a:lnSpc>
              <a:spcBef>
                <a:spcPts val="0"/>
              </a:spcBef>
              <a:spcAft>
                <a:spcPts val="0"/>
              </a:spcAft>
              <a:buSzPts val="2000"/>
              <a:buNone/>
              <a:defRPr sz="2000"/>
            </a:lvl9pPr>
          </a:lstStyle>
          <a:p/>
        </p:txBody>
      </p:sp>
      <p:sp>
        <p:nvSpPr>
          <p:cNvPr id="512" name="Google Shape;512;p79"/>
          <p:cNvSpPr txBox="1"/>
          <p:nvPr>
            <p:ph idx="2" type="body"/>
          </p:nvPr>
        </p:nvSpPr>
        <p:spPr>
          <a:xfrm>
            <a:off x="233709" y="2069213"/>
            <a:ext cx="4108500" cy="1330200"/>
          </a:xfrm>
          <a:prstGeom prst="rect">
            <a:avLst/>
          </a:prstGeom>
        </p:spPr>
        <p:txBody>
          <a:bodyPr anchorCtr="0" anchor="ctr" bIns="91425" lIns="91425" spcFirstLastPara="1" rIns="91425" wrap="square" tIns="91425">
            <a:noAutofit/>
          </a:bodyPr>
          <a:lstStyle>
            <a:lvl1pPr indent="-330200" lvl="0" marL="457200" algn="ctr">
              <a:spcBef>
                <a:spcPts val="0"/>
              </a:spcBef>
              <a:spcAft>
                <a:spcPts val="0"/>
              </a:spcAft>
              <a:buSzPts val="1600"/>
              <a:buChar char="●"/>
              <a:defRPr sz="1600"/>
            </a:lvl1pPr>
            <a:lvl2pPr indent="-330200" lvl="1" marL="914400" algn="ctr">
              <a:spcBef>
                <a:spcPts val="0"/>
              </a:spcBef>
              <a:spcAft>
                <a:spcPts val="0"/>
              </a:spcAft>
              <a:buSzPts val="1600"/>
              <a:buChar char="○"/>
              <a:defRPr sz="1600"/>
            </a:lvl2pPr>
            <a:lvl3pPr indent="-330200" lvl="2" marL="1371600" algn="ctr">
              <a:spcBef>
                <a:spcPts val="0"/>
              </a:spcBef>
              <a:spcAft>
                <a:spcPts val="0"/>
              </a:spcAft>
              <a:buSzPts val="1600"/>
              <a:buChar char="■"/>
              <a:defRPr sz="1600"/>
            </a:lvl3pPr>
            <a:lvl4pPr indent="-330200" lvl="3" marL="1828800" algn="ctr">
              <a:spcBef>
                <a:spcPts val="0"/>
              </a:spcBef>
              <a:spcAft>
                <a:spcPts val="0"/>
              </a:spcAft>
              <a:buSzPts val="1600"/>
              <a:buChar char="●"/>
              <a:defRPr sz="1600"/>
            </a:lvl4pPr>
            <a:lvl5pPr indent="-330200" lvl="4" marL="2286000" algn="ctr">
              <a:spcBef>
                <a:spcPts val="0"/>
              </a:spcBef>
              <a:spcAft>
                <a:spcPts val="0"/>
              </a:spcAft>
              <a:buSzPts val="1600"/>
              <a:buChar char="○"/>
              <a:defRPr sz="1600"/>
            </a:lvl5pPr>
            <a:lvl6pPr indent="-330200" lvl="5" marL="2743200" algn="ctr">
              <a:spcBef>
                <a:spcPts val="0"/>
              </a:spcBef>
              <a:spcAft>
                <a:spcPts val="0"/>
              </a:spcAft>
              <a:buSzPts val="1600"/>
              <a:buChar char="■"/>
              <a:defRPr sz="1600"/>
            </a:lvl6pPr>
            <a:lvl7pPr indent="-330200" lvl="6" marL="3200400" algn="ctr">
              <a:spcBef>
                <a:spcPts val="0"/>
              </a:spcBef>
              <a:spcAft>
                <a:spcPts val="0"/>
              </a:spcAft>
              <a:buSzPts val="1600"/>
              <a:buChar char="●"/>
              <a:defRPr sz="1600"/>
            </a:lvl7pPr>
            <a:lvl8pPr indent="-330200" lvl="7" marL="3657600" algn="ctr">
              <a:spcBef>
                <a:spcPts val="0"/>
              </a:spcBef>
              <a:spcAft>
                <a:spcPts val="0"/>
              </a:spcAft>
              <a:buSzPts val="1600"/>
              <a:buChar char="○"/>
              <a:defRPr sz="1600"/>
            </a:lvl8pPr>
            <a:lvl9pPr indent="-330200" lvl="8" marL="4114800" algn="ctr">
              <a:spcBef>
                <a:spcPts val="0"/>
              </a:spcBef>
              <a:spcAft>
                <a:spcPts val="0"/>
              </a:spcAft>
              <a:buSzPts val="1600"/>
              <a:buChar char="■"/>
              <a:defRPr sz="1600"/>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
    <p:spTree>
      <p:nvGrpSpPr>
        <p:cNvPr id="513" name="Shape 513"/>
        <p:cNvGrpSpPr/>
        <p:nvPr/>
      </p:nvGrpSpPr>
      <p:grpSpPr>
        <a:xfrm>
          <a:off x="0" y="0"/>
          <a:ext cx="0" cy="0"/>
          <a:chOff x="0" y="0"/>
          <a:chExt cx="0" cy="0"/>
        </a:xfrm>
      </p:grpSpPr>
      <p:sp>
        <p:nvSpPr>
          <p:cNvPr id="514" name="Google Shape;514;p80"/>
          <p:cNvSpPr txBox="1"/>
          <p:nvPr>
            <p:ph type="title"/>
          </p:nvPr>
        </p:nvSpPr>
        <p:spPr>
          <a:xfrm>
            <a:off x="285750" y="1555350"/>
            <a:ext cx="7291500" cy="3422400"/>
          </a:xfrm>
          <a:prstGeom prst="rect">
            <a:avLst/>
          </a:prstGeom>
        </p:spPr>
        <p:txBody>
          <a:bodyPr anchorCtr="0" anchor="t" bIns="91425" lIns="91425" spcFirstLastPara="1" rIns="91425" wrap="square" tIns="91425">
            <a:normAutofit/>
          </a:bodyPr>
          <a:lstStyle>
            <a:lvl1pPr lvl="0">
              <a:lnSpc>
                <a:spcPct val="90000"/>
              </a:lnSpc>
              <a:spcBef>
                <a:spcPts val="0"/>
              </a:spcBef>
              <a:spcAft>
                <a:spcPts val="0"/>
              </a:spcAft>
              <a:buSzPts val="30000"/>
              <a:buNone/>
              <a:defRPr sz="30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15" name="Google Shape;515;p80"/>
          <p:cNvSpPr txBox="1"/>
          <p:nvPr>
            <p:ph idx="1" type="body"/>
          </p:nvPr>
        </p:nvSpPr>
        <p:spPr>
          <a:xfrm>
            <a:off x="7256675" y="1827175"/>
            <a:ext cx="1767600" cy="2382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Font typeface="Roboto Mono"/>
              <a:buChar char="●"/>
              <a:defRPr b="1" sz="1000">
                <a:latin typeface="Roboto Mono"/>
                <a:ea typeface="Roboto Mono"/>
                <a:cs typeface="Roboto Mono"/>
                <a:sym typeface="Roboto Mono"/>
              </a:defRPr>
            </a:lvl1pPr>
            <a:lvl2pPr indent="-292100" lvl="1" marL="914400">
              <a:spcBef>
                <a:spcPts val="0"/>
              </a:spcBef>
              <a:spcAft>
                <a:spcPts val="0"/>
              </a:spcAft>
              <a:buSzPts val="1000"/>
              <a:buFont typeface="Roboto Mono"/>
              <a:buChar char="○"/>
              <a:defRPr b="1" sz="1000">
                <a:latin typeface="Roboto Mono"/>
                <a:ea typeface="Roboto Mono"/>
                <a:cs typeface="Roboto Mono"/>
                <a:sym typeface="Roboto Mono"/>
              </a:defRPr>
            </a:lvl2pPr>
            <a:lvl3pPr indent="-292100" lvl="2" marL="1371600">
              <a:spcBef>
                <a:spcPts val="0"/>
              </a:spcBef>
              <a:spcAft>
                <a:spcPts val="0"/>
              </a:spcAft>
              <a:buSzPts val="1000"/>
              <a:buFont typeface="Roboto Mono"/>
              <a:buChar char="■"/>
              <a:defRPr b="1" sz="1000">
                <a:latin typeface="Roboto Mono"/>
                <a:ea typeface="Roboto Mono"/>
                <a:cs typeface="Roboto Mono"/>
                <a:sym typeface="Roboto Mono"/>
              </a:defRPr>
            </a:lvl3pPr>
            <a:lvl4pPr indent="-292100" lvl="3" marL="1828800">
              <a:spcBef>
                <a:spcPts val="0"/>
              </a:spcBef>
              <a:spcAft>
                <a:spcPts val="0"/>
              </a:spcAft>
              <a:buSzPts val="1000"/>
              <a:buFont typeface="Roboto Mono"/>
              <a:buChar char="●"/>
              <a:defRPr b="1" sz="1000">
                <a:latin typeface="Roboto Mono"/>
                <a:ea typeface="Roboto Mono"/>
                <a:cs typeface="Roboto Mono"/>
                <a:sym typeface="Roboto Mono"/>
              </a:defRPr>
            </a:lvl4pPr>
            <a:lvl5pPr indent="-292100" lvl="4" marL="2286000">
              <a:spcBef>
                <a:spcPts val="0"/>
              </a:spcBef>
              <a:spcAft>
                <a:spcPts val="0"/>
              </a:spcAft>
              <a:buSzPts val="1000"/>
              <a:buFont typeface="Roboto Mono"/>
              <a:buChar char="○"/>
              <a:defRPr b="1" sz="1000">
                <a:latin typeface="Roboto Mono"/>
                <a:ea typeface="Roboto Mono"/>
                <a:cs typeface="Roboto Mono"/>
                <a:sym typeface="Roboto Mono"/>
              </a:defRPr>
            </a:lvl5pPr>
            <a:lvl6pPr indent="-292100" lvl="5" marL="2743200">
              <a:spcBef>
                <a:spcPts val="0"/>
              </a:spcBef>
              <a:spcAft>
                <a:spcPts val="0"/>
              </a:spcAft>
              <a:buSzPts val="1000"/>
              <a:buFont typeface="Roboto Mono"/>
              <a:buChar char="■"/>
              <a:defRPr b="1" sz="1000">
                <a:latin typeface="Roboto Mono"/>
                <a:ea typeface="Roboto Mono"/>
                <a:cs typeface="Roboto Mono"/>
                <a:sym typeface="Roboto Mono"/>
              </a:defRPr>
            </a:lvl6pPr>
            <a:lvl7pPr indent="-292100" lvl="6" marL="3200400">
              <a:spcBef>
                <a:spcPts val="0"/>
              </a:spcBef>
              <a:spcAft>
                <a:spcPts val="0"/>
              </a:spcAft>
              <a:buSzPts val="1000"/>
              <a:buFont typeface="Roboto Mono"/>
              <a:buChar char="●"/>
              <a:defRPr b="1" sz="1000">
                <a:latin typeface="Roboto Mono"/>
                <a:ea typeface="Roboto Mono"/>
                <a:cs typeface="Roboto Mono"/>
                <a:sym typeface="Roboto Mono"/>
              </a:defRPr>
            </a:lvl7pPr>
            <a:lvl8pPr indent="-292100" lvl="7" marL="3657600">
              <a:spcBef>
                <a:spcPts val="0"/>
              </a:spcBef>
              <a:spcAft>
                <a:spcPts val="0"/>
              </a:spcAft>
              <a:buSzPts val="1000"/>
              <a:buFont typeface="Roboto Mono"/>
              <a:buChar char="○"/>
              <a:defRPr b="1" sz="1000">
                <a:latin typeface="Roboto Mono"/>
                <a:ea typeface="Roboto Mono"/>
                <a:cs typeface="Roboto Mono"/>
                <a:sym typeface="Roboto Mono"/>
              </a:defRPr>
            </a:lvl8pPr>
            <a:lvl9pPr indent="-292100" lvl="8" marL="4114800">
              <a:spcBef>
                <a:spcPts val="0"/>
              </a:spcBef>
              <a:spcAft>
                <a:spcPts val="0"/>
              </a:spcAft>
              <a:buSzPts val="1000"/>
              <a:buFont typeface="Roboto Mono"/>
              <a:buChar char="■"/>
              <a:defRPr b="1" sz="1000">
                <a:latin typeface="Roboto Mono"/>
                <a:ea typeface="Roboto Mono"/>
                <a:cs typeface="Roboto Mono"/>
                <a:sym typeface="Roboto Mono"/>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bg>
      <p:bgPr>
        <a:solidFill>
          <a:schemeClr val="dk1"/>
        </a:solidFill>
      </p:bgPr>
    </p:bg>
    <p:spTree>
      <p:nvGrpSpPr>
        <p:cNvPr id="516" name="Shape 516"/>
        <p:cNvGrpSpPr/>
        <p:nvPr/>
      </p:nvGrpSpPr>
      <p:grpSpPr>
        <a:xfrm>
          <a:off x="0" y="0"/>
          <a:ext cx="0" cy="0"/>
          <a:chOff x="0" y="0"/>
          <a:chExt cx="0" cy="0"/>
        </a:xfrm>
      </p:grpSpPr>
      <p:sp>
        <p:nvSpPr>
          <p:cNvPr id="517" name="Google Shape;517;p81"/>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
              <a:buNone/>
              <a:defRPr b="0" sz="6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518" name="Google Shape;518;p81"/>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Clr>
                <a:schemeClr val="lt1"/>
              </a:buClr>
              <a:buSzPts val="600"/>
              <a:buNone/>
              <a:defRPr b="0" sz="600">
                <a:solidFill>
                  <a:schemeClr val="lt1"/>
                </a:solidFill>
              </a:defRPr>
            </a:lvl1pPr>
            <a:lvl2pPr lvl="1" algn="r">
              <a:spcBef>
                <a:spcPts val="0"/>
              </a:spcBef>
              <a:spcAft>
                <a:spcPts val="0"/>
              </a:spcAft>
              <a:buClr>
                <a:schemeClr val="lt1"/>
              </a:buClr>
              <a:buSzPts val="2800"/>
              <a:buNone/>
              <a:defRPr>
                <a:solidFill>
                  <a:schemeClr val="lt1"/>
                </a:solidFill>
              </a:defRPr>
            </a:lvl2pPr>
            <a:lvl3pPr lvl="2" algn="r">
              <a:spcBef>
                <a:spcPts val="0"/>
              </a:spcBef>
              <a:spcAft>
                <a:spcPts val="0"/>
              </a:spcAft>
              <a:buClr>
                <a:schemeClr val="lt1"/>
              </a:buClr>
              <a:buSzPts val="2800"/>
              <a:buNone/>
              <a:defRPr>
                <a:solidFill>
                  <a:schemeClr val="lt1"/>
                </a:solidFill>
              </a:defRPr>
            </a:lvl3pPr>
            <a:lvl4pPr lvl="3" algn="r">
              <a:spcBef>
                <a:spcPts val="0"/>
              </a:spcBef>
              <a:spcAft>
                <a:spcPts val="0"/>
              </a:spcAft>
              <a:buClr>
                <a:schemeClr val="lt1"/>
              </a:buClr>
              <a:buSzPts val="2800"/>
              <a:buNone/>
              <a:defRPr>
                <a:solidFill>
                  <a:schemeClr val="lt1"/>
                </a:solidFill>
              </a:defRPr>
            </a:lvl4pPr>
            <a:lvl5pPr lvl="4" algn="r">
              <a:spcBef>
                <a:spcPts val="0"/>
              </a:spcBef>
              <a:spcAft>
                <a:spcPts val="0"/>
              </a:spcAft>
              <a:buClr>
                <a:schemeClr val="lt1"/>
              </a:buClr>
              <a:buSzPts val="2800"/>
              <a:buNone/>
              <a:defRPr>
                <a:solidFill>
                  <a:schemeClr val="lt1"/>
                </a:solidFill>
              </a:defRPr>
            </a:lvl5pPr>
            <a:lvl6pPr lvl="5" algn="r">
              <a:spcBef>
                <a:spcPts val="0"/>
              </a:spcBef>
              <a:spcAft>
                <a:spcPts val="0"/>
              </a:spcAft>
              <a:buClr>
                <a:schemeClr val="lt1"/>
              </a:buClr>
              <a:buSzPts val="2800"/>
              <a:buNone/>
              <a:defRPr>
                <a:solidFill>
                  <a:schemeClr val="lt1"/>
                </a:solidFill>
              </a:defRPr>
            </a:lvl6pPr>
            <a:lvl7pPr lvl="6" algn="r">
              <a:spcBef>
                <a:spcPts val="0"/>
              </a:spcBef>
              <a:spcAft>
                <a:spcPts val="0"/>
              </a:spcAft>
              <a:buClr>
                <a:schemeClr val="lt1"/>
              </a:buClr>
              <a:buSzPts val="2800"/>
              <a:buNone/>
              <a:defRPr>
                <a:solidFill>
                  <a:schemeClr val="lt1"/>
                </a:solidFill>
              </a:defRPr>
            </a:lvl7pPr>
            <a:lvl8pPr lvl="7" algn="r">
              <a:spcBef>
                <a:spcPts val="0"/>
              </a:spcBef>
              <a:spcAft>
                <a:spcPts val="0"/>
              </a:spcAft>
              <a:buClr>
                <a:schemeClr val="lt1"/>
              </a:buClr>
              <a:buSzPts val="2800"/>
              <a:buNone/>
              <a:defRPr>
                <a:solidFill>
                  <a:schemeClr val="lt1"/>
                </a:solidFill>
              </a:defRPr>
            </a:lvl8pPr>
            <a:lvl9pPr lvl="8" algn="r">
              <a:spcBef>
                <a:spcPts val="0"/>
              </a:spcBef>
              <a:spcAft>
                <a:spcPts val="0"/>
              </a:spcAft>
              <a:buClr>
                <a:schemeClr val="lt1"/>
              </a:buClr>
              <a:buSzPts val="2800"/>
              <a:buNone/>
              <a:defRPr>
                <a:solidFill>
                  <a:schemeClr val="lt1"/>
                </a:solidFill>
              </a:defRPr>
            </a:lvl9pPr>
          </a:lstStyle>
          <a:p/>
        </p:txBody>
      </p:sp>
      <p:sp>
        <p:nvSpPr>
          <p:cNvPr id="519" name="Google Shape;519;p81"/>
          <p:cNvSpPr txBox="1"/>
          <p:nvPr>
            <p:ph idx="1" type="body"/>
          </p:nvPr>
        </p:nvSpPr>
        <p:spPr>
          <a:xfrm>
            <a:off x="226525" y="1850026"/>
            <a:ext cx="8673000" cy="1931100"/>
          </a:xfrm>
          <a:prstGeom prst="rect">
            <a:avLst/>
          </a:prstGeom>
        </p:spPr>
        <p:txBody>
          <a:bodyPr anchorCtr="0" anchor="t" bIns="91425" lIns="91425" spcFirstLastPara="1" rIns="91425" wrap="square" tIns="91425">
            <a:noAutofit/>
          </a:bodyPr>
          <a:lstStyle>
            <a:lvl1pPr indent="-412750" lvl="0" marL="457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1pPr>
            <a:lvl2pPr indent="-412750" lvl="1" marL="914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2pPr>
            <a:lvl3pPr indent="-412750" lvl="2" marL="1371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3pPr>
            <a:lvl4pPr indent="-412750" lvl="3" marL="1828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4pPr>
            <a:lvl5pPr indent="-412750" lvl="4" marL="22860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5pPr>
            <a:lvl6pPr indent="-412750" lvl="5" marL="27432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6pPr>
            <a:lvl7pPr indent="-412750" lvl="6" marL="32004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7pPr>
            <a:lvl8pPr indent="-412750" lvl="7" marL="36576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8pPr>
            <a:lvl9pPr indent="-412750" lvl="8" marL="4114800">
              <a:lnSpc>
                <a:spcPct val="90000"/>
              </a:lnSpc>
              <a:spcBef>
                <a:spcPts val="0"/>
              </a:spcBef>
              <a:spcAft>
                <a:spcPts val="0"/>
              </a:spcAft>
              <a:buClr>
                <a:schemeClr val="lt1"/>
              </a:buClr>
              <a:buSzPts val="2900"/>
              <a:buFont typeface="Inter Medium"/>
              <a:buChar char="■"/>
              <a:defRPr sz="2900">
                <a:solidFill>
                  <a:schemeClr val="lt1"/>
                </a:solidFill>
                <a:latin typeface="Inter Medium"/>
                <a:ea typeface="Inter Medium"/>
                <a:cs typeface="Inter Medium"/>
                <a:sym typeface="Inter Medium"/>
              </a:defRPr>
            </a:lvl9pPr>
          </a:lstStyle>
          <a:p/>
        </p:txBody>
      </p:sp>
      <p:sp>
        <p:nvSpPr>
          <p:cNvPr id="520" name="Google Shape;520;p81"/>
          <p:cNvSpPr txBox="1"/>
          <p:nvPr/>
        </p:nvSpPr>
        <p:spPr>
          <a:xfrm>
            <a:off x="48250" y="482279"/>
            <a:ext cx="1647300" cy="801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0000">
                <a:solidFill>
                  <a:schemeClr val="lt1"/>
                </a:solidFill>
                <a:latin typeface="Inter"/>
                <a:ea typeface="Inter"/>
                <a:cs typeface="Inter"/>
                <a:sym typeface="Inter"/>
              </a:rPr>
              <a:t>“</a:t>
            </a:r>
            <a:endParaRPr b="1" sz="20000">
              <a:solidFill>
                <a:schemeClr val="lt1"/>
              </a:solidFill>
              <a:latin typeface="Inter"/>
              <a:ea typeface="Inter"/>
              <a:cs typeface="Inter"/>
              <a:sym typeface="Inter"/>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and image">
  <p:cSld name="CUSTOM_1_1">
    <p:bg>
      <p:bgPr>
        <a:solidFill>
          <a:schemeClr val="dk1"/>
        </a:solidFill>
      </p:bgPr>
    </p:bg>
    <p:spTree>
      <p:nvGrpSpPr>
        <p:cNvPr id="521" name="Shape 521"/>
        <p:cNvGrpSpPr/>
        <p:nvPr/>
      </p:nvGrpSpPr>
      <p:grpSpPr>
        <a:xfrm>
          <a:off x="0" y="0"/>
          <a:ext cx="0" cy="0"/>
          <a:chOff x="0" y="0"/>
          <a:chExt cx="0" cy="0"/>
        </a:xfrm>
      </p:grpSpPr>
      <p:sp>
        <p:nvSpPr>
          <p:cNvPr id="522" name="Google Shape;522;p82"/>
          <p:cNvSpPr/>
          <p:nvPr>
            <p:ph idx="2" type="pic"/>
          </p:nvPr>
        </p:nvSpPr>
        <p:spPr>
          <a:xfrm>
            <a:off x="338100" y="480450"/>
            <a:ext cx="3785400" cy="4438800"/>
          </a:xfrm>
          <a:prstGeom prst="rect">
            <a:avLst/>
          </a:prstGeom>
          <a:noFill/>
          <a:ln cap="flat" cmpd="sng" w="9525">
            <a:solidFill>
              <a:schemeClr val="lt1"/>
            </a:solidFill>
            <a:prstDash val="solid"/>
            <a:round/>
            <a:headEnd len="sm" w="sm" type="none"/>
            <a:tailEnd len="sm" w="sm" type="none"/>
          </a:ln>
        </p:spPr>
      </p:sp>
      <p:sp>
        <p:nvSpPr>
          <p:cNvPr id="523" name="Google Shape;523;p82"/>
          <p:cNvSpPr txBox="1"/>
          <p:nvPr>
            <p:ph idx="1" type="body"/>
          </p:nvPr>
        </p:nvSpPr>
        <p:spPr>
          <a:xfrm>
            <a:off x="4355225" y="3379725"/>
            <a:ext cx="4512900" cy="1557000"/>
          </a:xfrm>
          <a:prstGeom prst="rect">
            <a:avLst/>
          </a:prstGeom>
        </p:spPr>
        <p:txBody>
          <a:bodyPr anchorCtr="0" anchor="b" bIns="91425" lIns="91425" spcFirstLastPara="1" rIns="91425" wrap="square" tIns="91425">
            <a:noAutofit/>
          </a:bodyPr>
          <a:lstStyle>
            <a:lvl1pPr indent="-355600" lvl="0" marL="457200">
              <a:lnSpc>
                <a:spcPct val="90000"/>
              </a:lnSpc>
              <a:spcBef>
                <a:spcPts val="0"/>
              </a:spcBef>
              <a:spcAft>
                <a:spcPts val="0"/>
              </a:spcAft>
              <a:buClr>
                <a:schemeClr val="lt1"/>
              </a:buClr>
              <a:buSzPts val="2000"/>
              <a:buChar char="●"/>
              <a:defRPr sz="2000">
                <a:solidFill>
                  <a:schemeClr val="lt1"/>
                </a:solidFill>
              </a:defRPr>
            </a:lvl1pPr>
            <a:lvl2pPr indent="-355600" lvl="1" marL="914400">
              <a:lnSpc>
                <a:spcPct val="90000"/>
              </a:lnSpc>
              <a:spcBef>
                <a:spcPts val="0"/>
              </a:spcBef>
              <a:spcAft>
                <a:spcPts val="0"/>
              </a:spcAft>
              <a:buClr>
                <a:schemeClr val="lt1"/>
              </a:buClr>
              <a:buSzPts val="2000"/>
              <a:buChar char="○"/>
              <a:defRPr sz="2000">
                <a:solidFill>
                  <a:schemeClr val="lt1"/>
                </a:solidFill>
              </a:defRPr>
            </a:lvl2pPr>
            <a:lvl3pPr indent="-355600" lvl="2" marL="1371600">
              <a:lnSpc>
                <a:spcPct val="90000"/>
              </a:lnSpc>
              <a:spcBef>
                <a:spcPts val="0"/>
              </a:spcBef>
              <a:spcAft>
                <a:spcPts val="0"/>
              </a:spcAft>
              <a:buClr>
                <a:schemeClr val="lt1"/>
              </a:buClr>
              <a:buSzPts val="2000"/>
              <a:buChar char="■"/>
              <a:defRPr sz="2000">
                <a:solidFill>
                  <a:schemeClr val="lt1"/>
                </a:solidFill>
              </a:defRPr>
            </a:lvl3pPr>
            <a:lvl4pPr indent="-355600" lvl="3" marL="1828800">
              <a:lnSpc>
                <a:spcPct val="90000"/>
              </a:lnSpc>
              <a:spcBef>
                <a:spcPts val="0"/>
              </a:spcBef>
              <a:spcAft>
                <a:spcPts val="0"/>
              </a:spcAft>
              <a:buClr>
                <a:schemeClr val="lt1"/>
              </a:buClr>
              <a:buSzPts val="2000"/>
              <a:buChar char="●"/>
              <a:defRPr sz="2000">
                <a:solidFill>
                  <a:schemeClr val="lt1"/>
                </a:solidFill>
              </a:defRPr>
            </a:lvl4pPr>
            <a:lvl5pPr indent="-355600" lvl="4" marL="2286000">
              <a:lnSpc>
                <a:spcPct val="90000"/>
              </a:lnSpc>
              <a:spcBef>
                <a:spcPts val="0"/>
              </a:spcBef>
              <a:spcAft>
                <a:spcPts val="0"/>
              </a:spcAft>
              <a:buClr>
                <a:schemeClr val="lt1"/>
              </a:buClr>
              <a:buSzPts val="2000"/>
              <a:buChar char="○"/>
              <a:defRPr sz="2000">
                <a:solidFill>
                  <a:schemeClr val="lt1"/>
                </a:solidFill>
              </a:defRPr>
            </a:lvl5pPr>
            <a:lvl6pPr indent="-355600" lvl="5" marL="2743200">
              <a:lnSpc>
                <a:spcPct val="90000"/>
              </a:lnSpc>
              <a:spcBef>
                <a:spcPts val="0"/>
              </a:spcBef>
              <a:spcAft>
                <a:spcPts val="0"/>
              </a:spcAft>
              <a:buClr>
                <a:schemeClr val="lt1"/>
              </a:buClr>
              <a:buSzPts val="2000"/>
              <a:buChar char="■"/>
              <a:defRPr sz="2000">
                <a:solidFill>
                  <a:schemeClr val="lt1"/>
                </a:solidFill>
              </a:defRPr>
            </a:lvl6pPr>
            <a:lvl7pPr indent="-355600" lvl="6" marL="3200400">
              <a:lnSpc>
                <a:spcPct val="90000"/>
              </a:lnSpc>
              <a:spcBef>
                <a:spcPts val="0"/>
              </a:spcBef>
              <a:spcAft>
                <a:spcPts val="0"/>
              </a:spcAft>
              <a:buClr>
                <a:schemeClr val="lt1"/>
              </a:buClr>
              <a:buSzPts val="2000"/>
              <a:buChar char="●"/>
              <a:defRPr sz="2000">
                <a:solidFill>
                  <a:schemeClr val="lt1"/>
                </a:solidFill>
              </a:defRPr>
            </a:lvl7pPr>
            <a:lvl8pPr indent="-355600" lvl="7" marL="3657600">
              <a:lnSpc>
                <a:spcPct val="90000"/>
              </a:lnSpc>
              <a:spcBef>
                <a:spcPts val="0"/>
              </a:spcBef>
              <a:spcAft>
                <a:spcPts val="0"/>
              </a:spcAft>
              <a:buClr>
                <a:schemeClr val="lt1"/>
              </a:buClr>
              <a:buSzPts val="2000"/>
              <a:buChar char="○"/>
              <a:defRPr sz="2000">
                <a:solidFill>
                  <a:schemeClr val="lt1"/>
                </a:solidFill>
              </a:defRPr>
            </a:lvl8pPr>
            <a:lvl9pPr indent="-355600" lvl="8" marL="4114800">
              <a:lnSpc>
                <a:spcPct val="90000"/>
              </a:lnSpc>
              <a:spcBef>
                <a:spcPts val="0"/>
              </a:spcBef>
              <a:spcAft>
                <a:spcPts val="0"/>
              </a:spcAft>
              <a:buClr>
                <a:schemeClr val="lt1"/>
              </a:buClr>
              <a:buSzPts val="2000"/>
              <a:buChar char="■"/>
              <a:defRPr sz="2000">
                <a:solidFill>
                  <a:schemeClr val="lt1"/>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and image">
  <p:cSld name="CUSTOM_2">
    <p:spTree>
      <p:nvGrpSpPr>
        <p:cNvPr id="524" name="Shape 524"/>
        <p:cNvGrpSpPr/>
        <p:nvPr/>
      </p:nvGrpSpPr>
      <p:grpSpPr>
        <a:xfrm>
          <a:off x="0" y="0"/>
          <a:ext cx="0" cy="0"/>
          <a:chOff x="0" y="0"/>
          <a:chExt cx="0" cy="0"/>
        </a:xfrm>
      </p:grpSpPr>
      <p:sp>
        <p:nvSpPr>
          <p:cNvPr id="525" name="Google Shape;525;p83"/>
          <p:cNvSpPr/>
          <p:nvPr>
            <p:ph idx="2" type="pic"/>
          </p:nvPr>
        </p:nvSpPr>
        <p:spPr>
          <a:xfrm>
            <a:off x="226500" y="2357750"/>
            <a:ext cx="8691000" cy="2559300"/>
          </a:xfrm>
          <a:prstGeom prst="rect">
            <a:avLst/>
          </a:prstGeom>
          <a:noFill/>
          <a:ln cap="flat" cmpd="sng" w="9525">
            <a:solidFill>
              <a:schemeClr val="dk1"/>
            </a:solidFill>
            <a:prstDash val="solid"/>
            <a:round/>
            <a:headEnd len="sm" w="sm" type="none"/>
            <a:tailEnd len="sm" w="sm" type="none"/>
          </a:ln>
        </p:spPr>
      </p:sp>
      <p:sp>
        <p:nvSpPr>
          <p:cNvPr id="526" name="Google Shape;526;p83"/>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27" name="Google Shape;527;p83"/>
          <p:cNvSpPr txBox="1"/>
          <p:nvPr>
            <p:ph idx="3"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28" name="Google Shape;528;p83"/>
          <p:cNvSpPr txBox="1"/>
          <p:nvPr>
            <p:ph idx="1" type="subTitle"/>
          </p:nvPr>
        </p:nvSpPr>
        <p:spPr>
          <a:xfrm>
            <a:off x="226525" y="700225"/>
            <a:ext cx="2157900" cy="1575900"/>
          </a:xfrm>
          <a:prstGeom prst="rect">
            <a:avLst/>
          </a:prstGeom>
        </p:spPr>
        <p:txBody>
          <a:bodyPr anchorCtr="0" anchor="ctr" bIns="91425" lIns="91425" spcFirstLastPara="1" rIns="91425" wrap="square" tIns="91425">
            <a:noAutofit/>
          </a:bodyPr>
          <a:lstStyle>
            <a:lvl1pPr lvl="0">
              <a:lnSpc>
                <a:spcPct val="90000"/>
              </a:lnSpc>
              <a:spcBef>
                <a:spcPts val="0"/>
              </a:spcBef>
              <a:spcAft>
                <a:spcPts val="0"/>
              </a:spcAft>
              <a:buSzPts val="11200"/>
              <a:buNone/>
              <a:defRPr b="1" sz="11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29" name="Google Shape;529;p83"/>
          <p:cNvSpPr txBox="1"/>
          <p:nvPr>
            <p:ph idx="4" type="body"/>
          </p:nvPr>
        </p:nvSpPr>
        <p:spPr>
          <a:xfrm>
            <a:off x="2492925" y="700283"/>
            <a:ext cx="6424500" cy="1575900"/>
          </a:xfrm>
          <a:prstGeom prst="rect">
            <a:avLst/>
          </a:prstGeom>
        </p:spPr>
        <p:txBody>
          <a:bodyPr anchorCtr="0" anchor="ctr" bIns="91425" lIns="91425" spcFirstLastPara="1" rIns="91425" wrap="square" tIns="91425">
            <a:noAutofit/>
          </a:bodyPr>
          <a:lstStyle>
            <a:lvl1pPr indent="-355600" lvl="0" marL="4572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1pPr>
            <a:lvl2pPr indent="-355600" lvl="1" marL="9144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2pPr>
            <a:lvl3pPr indent="-355600" lvl="2" marL="1371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3pPr>
            <a:lvl4pPr indent="-355600" lvl="3" marL="18288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4pPr>
            <a:lvl5pPr indent="-355600" lvl="4" marL="22860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5pPr>
            <a:lvl6pPr indent="-355600" lvl="5" marL="27432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6pPr>
            <a:lvl7pPr indent="-355600" lvl="6" marL="32004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7pPr>
            <a:lvl8pPr indent="-355600" lvl="7" marL="36576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8pPr>
            <a:lvl9pPr indent="-355600" lvl="8" marL="4114800">
              <a:lnSpc>
                <a:spcPct val="90000"/>
              </a:lnSpc>
              <a:spcBef>
                <a:spcPts val="0"/>
              </a:spcBef>
              <a:spcAft>
                <a:spcPts val="0"/>
              </a:spcAft>
              <a:buSzPts val="2000"/>
              <a:buFont typeface="Inter Medium"/>
              <a:buChar char="■"/>
              <a:defRPr sz="2000">
                <a:latin typeface="Inter Medium"/>
                <a:ea typeface="Inter Medium"/>
                <a:cs typeface="Inter Medium"/>
                <a:sym typeface="Inter Medium"/>
              </a:defRPr>
            </a:lvl9pPr>
          </a:lstStyle>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p:cSld name="CUSTOM_2_1">
    <p:spTree>
      <p:nvGrpSpPr>
        <p:cNvPr id="530" name="Shape 530"/>
        <p:cNvGrpSpPr/>
        <p:nvPr/>
      </p:nvGrpSpPr>
      <p:grpSpPr>
        <a:xfrm>
          <a:off x="0" y="0"/>
          <a:ext cx="0" cy="0"/>
          <a:chOff x="0" y="0"/>
          <a:chExt cx="0" cy="0"/>
        </a:xfrm>
      </p:grpSpPr>
      <p:sp>
        <p:nvSpPr>
          <p:cNvPr id="531" name="Google Shape;531;p84"/>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32" name="Google Shape;532;p84"/>
          <p:cNvSpPr txBox="1"/>
          <p:nvPr>
            <p:ph idx="1" type="subTitle"/>
          </p:nvPr>
        </p:nvSpPr>
        <p:spPr>
          <a:xfrm>
            <a:off x="226525" y="3814125"/>
            <a:ext cx="2999100" cy="11226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2_1_2">
    <p:spTree>
      <p:nvGrpSpPr>
        <p:cNvPr id="533" name="Shape 533"/>
        <p:cNvGrpSpPr/>
        <p:nvPr/>
      </p:nvGrpSpPr>
      <p:grpSpPr>
        <a:xfrm>
          <a:off x="0" y="0"/>
          <a:ext cx="0" cy="0"/>
          <a:chOff x="0" y="0"/>
          <a:chExt cx="0" cy="0"/>
        </a:xfrm>
      </p:grpSpPr>
      <p:sp>
        <p:nvSpPr>
          <p:cNvPr id="534" name="Google Shape;534;p85"/>
          <p:cNvSpPr txBox="1"/>
          <p:nvPr>
            <p:ph idx="1" type="subTitle"/>
          </p:nvPr>
        </p:nvSpPr>
        <p:spPr>
          <a:xfrm>
            <a:off x="226533"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5" name="Google Shape;535;p85"/>
          <p:cNvSpPr txBox="1"/>
          <p:nvPr>
            <p:ph idx="2" type="subTitle"/>
          </p:nvPr>
        </p:nvSpPr>
        <p:spPr>
          <a:xfrm>
            <a:off x="3091450"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6" name="Google Shape;536;p85"/>
          <p:cNvSpPr txBox="1"/>
          <p:nvPr>
            <p:ph idx="3" type="subTitle"/>
          </p:nvPr>
        </p:nvSpPr>
        <p:spPr>
          <a:xfrm>
            <a:off x="5956367" y="345927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7" name="Google Shape;537;p85"/>
          <p:cNvSpPr txBox="1"/>
          <p:nvPr>
            <p:ph idx="4" type="subTitle"/>
          </p:nvPr>
        </p:nvSpPr>
        <p:spPr>
          <a:xfrm>
            <a:off x="226533"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8" name="Google Shape;538;p85"/>
          <p:cNvSpPr txBox="1"/>
          <p:nvPr>
            <p:ph idx="5" type="subTitle"/>
          </p:nvPr>
        </p:nvSpPr>
        <p:spPr>
          <a:xfrm>
            <a:off x="3091450"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39" name="Google Shape;539;p85"/>
          <p:cNvSpPr txBox="1"/>
          <p:nvPr>
            <p:ph idx="6" type="subTitle"/>
          </p:nvPr>
        </p:nvSpPr>
        <p:spPr>
          <a:xfrm>
            <a:off x="5956367" y="4236825"/>
            <a:ext cx="2605500" cy="699900"/>
          </a:xfrm>
          <a:prstGeom prst="rect">
            <a:avLst/>
          </a:prstGeom>
        </p:spPr>
        <p:txBody>
          <a:bodyPr anchorCtr="0" anchor="b" bIns="91425" lIns="91425" spcFirstLastPara="1" rIns="91425" wrap="square" tIns="91425">
            <a:normAutofit/>
          </a:bodyPr>
          <a:lstStyle>
            <a:lvl1pPr lvl="0">
              <a:spcBef>
                <a:spcPts val="0"/>
              </a:spcBef>
              <a:spcAft>
                <a:spcPts val="0"/>
              </a:spcAft>
              <a:buSzPts val="2000"/>
              <a:buNone/>
              <a:defRPr sz="2000"/>
            </a:lvl1pPr>
            <a:lvl2pPr lvl="1">
              <a:spcBef>
                <a:spcPts val="0"/>
              </a:spcBef>
              <a:spcAft>
                <a:spcPts val="0"/>
              </a:spcAft>
              <a:buSzPts val="2000"/>
              <a:buNone/>
              <a:defRPr sz="2000"/>
            </a:lvl2pPr>
            <a:lvl3pPr lvl="2">
              <a:spcBef>
                <a:spcPts val="0"/>
              </a:spcBef>
              <a:spcAft>
                <a:spcPts val="0"/>
              </a:spcAft>
              <a:buSzPts val="2000"/>
              <a:buNone/>
              <a:defRPr sz="2000"/>
            </a:lvl3pPr>
            <a:lvl4pPr lvl="3">
              <a:spcBef>
                <a:spcPts val="0"/>
              </a:spcBef>
              <a:spcAft>
                <a:spcPts val="0"/>
              </a:spcAft>
              <a:buSzPts val="2000"/>
              <a:buNone/>
              <a:defRPr sz="2000"/>
            </a:lvl4pPr>
            <a:lvl5pPr lvl="4">
              <a:spcBef>
                <a:spcPts val="0"/>
              </a:spcBef>
              <a:spcAft>
                <a:spcPts val="0"/>
              </a:spcAft>
              <a:buSzPts val="2000"/>
              <a:buNone/>
              <a:defRPr sz="2000"/>
            </a:lvl5pPr>
            <a:lvl6pPr lvl="5">
              <a:spcBef>
                <a:spcPts val="0"/>
              </a:spcBef>
              <a:spcAft>
                <a:spcPts val="0"/>
              </a:spcAft>
              <a:buSzPts val="2000"/>
              <a:buNone/>
              <a:defRPr sz="2000"/>
            </a:lvl6pPr>
            <a:lvl7pPr lvl="6">
              <a:spcBef>
                <a:spcPts val="0"/>
              </a:spcBef>
              <a:spcAft>
                <a:spcPts val="0"/>
              </a:spcAft>
              <a:buSzPts val="2000"/>
              <a:buNone/>
              <a:defRPr sz="2000"/>
            </a:lvl7pPr>
            <a:lvl8pPr lvl="7">
              <a:spcBef>
                <a:spcPts val="0"/>
              </a:spcBef>
              <a:spcAft>
                <a:spcPts val="0"/>
              </a:spcAft>
              <a:buSzPts val="2000"/>
              <a:buNone/>
              <a:defRPr sz="2000"/>
            </a:lvl8pPr>
            <a:lvl9pPr lvl="8">
              <a:spcBef>
                <a:spcPts val="0"/>
              </a:spcBef>
              <a:spcAft>
                <a:spcPts val="0"/>
              </a:spcAft>
              <a:buSzPts val="2000"/>
              <a:buNone/>
              <a:defRPr sz="2000"/>
            </a:lvl9pPr>
          </a:lstStyle>
          <a:p/>
        </p:txBody>
      </p:sp>
      <p:sp>
        <p:nvSpPr>
          <p:cNvPr id="540" name="Google Shape;540;p85"/>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SzPts val="7300"/>
              <a:buNone/>
              <a:defRPr sz="73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CUSTOM_2_1_1">
    <p:bg>
      <p:bgPr>
        <a:solidFill>
          <a:schemeClr val="dk1"/>
        </a:solidFill>
      </p:bgPr>
    </p:bg>
    <p:spTree>
      <p:nvGrpSpPr>
        <p:cNvPr id="541" name="Shape 541"/>
        <p:cNvGrpSpPr/>
        <p:nvPr/>
      </p:nvGrpSpPr>
      <p:grpSpPr>
        <a:xfrm>
          <a:off x="0" y="0"/>
          <a:ext cx="0" cy="0"/>
          <a:chOff x="0" y="0"/>
          <a:chExt cx="0" cy="0"/>
        </a:xfrm>
      </p:grpSpPr>
      <p:sp>
        <p:nvSpPr>
          <p:cNvPr id="542" name="Google Shape;542;p86"/>
          <p:cNvSpPr txBox="1"/>
          <p:nvPr>
            <p:ph type="title"/>
          </p:nvPr>
        </p:nvSpPr>
        <p:spPr>
          <a:xfrm>
            <a:off x="226525" y="630625"/>
            <a:ext cx="6810300" cy="2088900"/>
          </a:xfrm>
          <a:prstGeom prst="rect">
            <a:avLst/>
          </a:prstGeom>
        </p:spPr>
        <p:txBody>
          <a:bodyPr anchorCtr="0" anchor="t" bIns="91425" lIns="91425" spcFirstLastPara="1" rIns="91425" wrap="square" tIns="91425">
            <a:noAutofit/>
          </a:bodyPr>
          <a:lstStyle>
            <a:lvl1pPr lvl="0">
              <a:lnSpc>
                <a:spcPct val="80000"/>
              </a:lnSpc>
              <a:spcBef>
                <a:spcPts val="0"/>
              </a:spcBef>
              <a:spcAft>
                <a:spcPts val="0"/>
              </a:spcAft>
              <a:buClr>
                <a:schemeClr val="lt1"/>
              </a:buClr>
              <a:buSzPts val="7300"/>
              <a:buNone/>
              <a:defRPr sz="7300">
                <a:solidFill>
                  <a:schemeClr val="l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543" name="Google Shape;543;p86"/>
          <p:cNvSpPr txBox="1"/>
          <p:nvPr>
            <p:ph idx="1" type="subTitle"/>
          </p:nvPr>
        </p:nvSpPr>
        <p:spPr>
          <a:xfrm>
            <a:off x="226525" y="3814125"/>
            <a:ext cx="2999100" cy="11226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2000"/>
              <a:buNone/>
              <a:defRPr sz="2000">
                <a:solidFill>
                  <a:schemeClr val="lt1"/>
                </a:solidFill>
              </a:defRPr>
            </a:lvl1pPr>
            <a:lvl2pPr lvl="1">
              <a:spcBef>
                <a:spcPts val="0"/>
              </a:spcBef>
              <a:spcAft>
                <a:spcPts val="0"/>
              </a:spcAft>
              <a:buClr>
                <a:schemeClr val="lt1"/>
              </a:buClr>
              <a:buSzPts val="1400"/>
              <a:buNone/>
              <a:defRPr>
                <a:solidFill>
                  <a:schemeClr val="lt1"/>
                </a:solidFill>
              </a:defRPr>
            </a:lvl2pPr>
            <a:lvl3pPr lvl="2">
              <a:spcBef>
                <a:spcPts val="0"/>
              </a:spcBef>
              <a:spcAft>
                <a:spcPts val="0"/>
              </a:spcAft>
              <a:buClr>
                <a:schemeClr val="lt1"/>
              </a:buClr>
              <a:buSzPts val="1400"/>
              <a:buNone/>
              <a:defRPr>
                <a:solidFill>
                  <a:schemeClr val="lt1"/>
                </a:solidFill>
              </a:defRPr>
            </a:lvl3pPr>
            <a:lvl4pPr lvl="3">
              <a:spcBef>
                <a:spcPts val="0"/>
              </a:spcBef>
              <a:spcAft>
                <a:spcPts val="0"/>
              </a:spcAft>
              <a:buClr>
                <a:schemeClr val="lt1"/>
              </a:buClr>
              <a:buSzPts val="1400"/>
              <a:buNone/>
              <a:defRPr>
                <a:solidFill>
                  <a:schemeClr val="lt1"/>
                </a:solidFill>
              </a:defRPr>
            </a:lvl4pPr>
            <a:lvl5pPr lvl="4">
              <a:spcBef>
                <a:spcPts val="0"/>
              </a:spcBef>
              <a:spcAft>
                <a:spcPts val="0"/>
              </a:spcAft>
              <a:buClr>
                <a:schemeClr val="lt1"/>
              </a:buClr>
              <a:buSzPts val="1400"/>
              <a:buNone/>
              <a:defRPr>
                <a:solidFill>
                  <a:schemeClr val="lt1"/>
                </a:solidFill>
              </a:defRPr>
            </a:lvl5pPr>
            <a:lvl6pPr lvl="5">
              <a:spcBef>
                <a:spcPts val="0"/>
              </a:spcBef>
              <a:spcAft>
                <a:spcPts val="0"/>
              </a:spcAft>
              <a:buClr>
                <a:schemeClr val="lt1"/>
              </a:buClr>
              <a:buSzPts val="1400"/>
              <a:buNone/>
              <a:defRPr>
                <a:solidFill>
                  <a:schemeClr val="lt1"/>
                </a:solidFill>
              </a:defRPr>
            </a:lvl6pPr>
            <a:lvl7pPr lvl="6">
              <a:spcBef>
                <a:spcPts val="0"/>
              </a:spcBef>
              <a:spcAft>
                <a:spcPts val="0"/>
              </a:spcAft>
              <a:buClr>
                <a:schemeClr val="lt1"/>
              </a:buClr>
              <a:buSzPts val="1400"/>
              <a:buNone/>
              <a:defRPr>
                <a:solidFill>
                  <a:schemeClr val="lt1"/>
                </a:solidFill>
              </a:defRPr>
            </a:lvl7pPr>
            <a:lvl8pPr lvl="7">
              <a:spcBef>
                <a:spcPts val="0"/>
              </a:spcBef>
              <a:spcAft>
                <a:spcPts val="0"/>
              </a:spcAft>
              <a:buClr>
                <a:schemeClr val="lt1"/>
              </a:buClr>
              <a:buSzPts val="1400"/>
              <a:buNone/>
              <a:defRPr>
                <a:solidFill>
                  <a:schemeClr val="lt1"/>
                </a:solidFill>
              </a:defRPr>
            </a:lvl8pPr>
            <a:lvl9pPr lvl="8">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two images">
  <p:cSld name="CUSTOM_3">
    <p:spTree>
      <p:nvGrpSpPr>
        <p:cNvPr id="544" name="Shape 544"/>
        <p:cNvGrpSpPr/>
        <p:nvPr/>
      </p:nvGrpSpPr>
      <p:grpSpPr>
        <a:xfrm>
          <a:off x="0" y="0"/>
          <a:ext cx="0" cy="0"/>
          <a:chOff x="0" y="0"/>
          <a:chExt cx="0" cy="0"/>
        </a:xfrm>
      </p:grpSpPr>
      <p:sp>
        <p:nvSpPr>
          <p:cNvPr id="545" name="Google Shape;545;p87"/>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46" name="Google Shape;546;p87"/>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47" name="Google Shape;547;p87"/>
          <p:cNvSpPr txBox="1"/>
          <p:nvPr>
            <p:ph idx="1" type="body"/>
          </p:nvPr>
        </p:nvSpPr>
        <p:spPr>
          <a:xfrm>
            <a:off x="226525" y="2080445"/>
            <a:ext cx="29247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48" name="Google Shape;548;p87"/>
          <p:cNvSpPr txBox="1"/>
          <p:nvPr>
            <p:ph idx="3" type="title"/>
          </p:nvPr>
        </p:nvSpPr>
        <p:spPr>
          <a:xfrm>
            <a:off x="226525" y="1271100"/>
            <a:ext cx="29247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sp>
        <p:nvSpPr>
          <p:cNvPr id="549" name="Google Shape;549;p87"/>
          <p:cNvSpPr/>
          <p:nvPr>
            <p:ph idx="4" type="pic"/>
          </p:nvPr>
        </p:nvSpPr>
        <p:spPr>
          <a:xfrm>
            <a:off x="3368775" y="226625"/>
            <a:ext cx="3733800" cy="4690500"/>
          </a:xfrm>
          <a:prstGeom prst="rect">
            <a:avLst/>
          </a:prstGeom>
          <a:noFill/>
          <a:ln cap="flat" cmpd="sng" w="9525">
            <a:solidFill>
              <a:schemeClr val="dk1"/>
            </a:solidFill>
            <a:prstDash val="solid"/>
            <a:round/>
            <a:headEnd len="sm" w="sm" type="none"/>
            <a:tailEnd len="sm" w="sm" type="none"/>
          </a:ln>
        </p:spPr>
      </p:sp>
      <p:sp>
        <p:nvSpPr>
          <p:cNvPr id="550" name="Google Shape;550;p87"/>
          <p:cNvSpPr/>
          <p:nvPr>
            <p:ph idx="5" type="pic"/>
          </p:nvPr>
        </p:nvSpPr>
        <p:spPr>
          <a:xfrm>
            <a:off x="7320200" y="1391900"/>
            <a:ext cx="1597200" cy="1970400"/>
          </a:xfrm>
          <a:prstGeom prst="rect">
            <a:avLst/>
          </a:prstGeom>
          <a:noFill/>
          <a:ln cap="flat" cmpd="sng" w="9525">
            <a:solidFill>
              <a:schemeClr val="dk1"/>
            </a:solidFill>
            <a:prstDash val="solid"/>
            <a:round/>
            <a:headEnd len="sm" w="sm" type="none"/>
            <a:tailEnd len="sm" w="sm" type="none"/>
          </a:ln>
        </p:spPr>
      </p:sp>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two storyboards">
  <p:cSld name="CUSTOM_3_2">
    <p:spTree>
      <p:nvGrpSpPr>
        <p:cNvPr id="551" name="Shape 551"/>
        <p:cNvGrpSpPr/>
        <p:nvPr/>
      </p:nvGrpSpPr>
      <p:grpSpPr>
        <a:xfrm>
          <a:off x="0" y="0"/>
          <a:ext cx="0" cy="0"/>
          <a:chOff x="0" y="0"/>
          <a:chExt cx="0" cy="0"/>
        </a:xfrm>
      </p:grpSpPr>
      <p:sp>
        <p:nvSpPr>
          <p:cNvPr id="552" name="Google Shape;552;p88"/>
          <p:cNvSpPr/>
          <p:nvPr>
            <p:ph idx="2" type="pic"/>
          </p:nvPr>
        </p:nvSpPr>
        <p:spPr>
          <a:xfrm>
            <a:off x="-5225" y="713825"/>
            <a:ext cx="4571700" cy="2795700"/>
          </a:xfrm>
          <a:prstGeom prst="rect">
            <a:avLst/>
          </a:prstGeom>
          <a:noFill/>
          <a:ln>
            <a:noFill/>
          </a:ln>
        </p:spPr>
      </p:sp>
      <p:sp>
        <p:nvSpPr>
          <p:cNvPr id="553" name="Google Shape;553;p88"/>
          <p:cNvSpPr txBox="1"/>
          <p:nvPr>
            <p:ph type="title"/>
          </p:nvPr>
        </p:nvSpPr>
        <p:spPr>
          <a:xfrm>
            <a:off x="180475" y="3632700"/>
            <a:ext cx="42003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554" name="Google Shape;554;p88"/>
          <p:cNvSpPr txBox="1"/>
          <p:nvPr>
            <p:ph idx="1" type="body"/>
          </p:nvPr>
        </p:nvSpPr>
        <p:spPr>
          <a:xfrm>
            <a:off x="180475" y="4133502"/>
            <a:ext cx="42003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
        <p:nvSpPr>
          <p:cNvPr id="555" name="Google Shape;555;p88"/>
          <p:cNvSpPr txBox="1"/>
          <p:nvPr>
            <p:ph idx="3" type="title"/>
          </p:nvPr>
        </p:nvSpPr>
        <p:spPr>
          <a:xfrm>
            <a:off x="322275" y="116625"/>
            <a:ext cx="8494800" cy="3936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cxnSp>
        <p:nvCxnSpPr>
          <p:cNvPr id="556" name="Google Shape;556;p88"/>
          <p:cNvCxnSpPr/>
          <p:nvPr/>
        </p:nvCxnSpPr>
        <p:spPr>
          <a:xfrm>
            <a:off x="4572000" y="709150"/>
            <a:ext cx="0" cy="4443300"/>
          </a:xfrm>
          <a:prstGeom prst="straightConnector1">
            <a:avLst/>
          </a:prstGeom>
          <a:noFill/>
          <a:ln cap="flat" cmpd="sng" w="9525">
            <a:solidFill>
              <a:schemeClr val="dk1"/>
            </a:solidFill>
            <a:prstDash val="solid"/>
            <a:round/>
            <a:headEnd len="med" w="med" type="none"/>
            <a:tailEnd len="med" w="med" type="none"/>
          </a:ln>
        </p:spPr>
      </p:cxnSp>
      <p:cxnSp>
        <p:nvCxnSpPr>
          <p:cNvPr id="557" name="Google Shape;557;p88"/>
          <p:cNvCxnSpPr/>
          <p:nvPr/>
        </p:nvCxnSpPr>
        <p:spPr>
          <a:xfrm rot="10800000">
            <a:off x="0" y="3514875"/>
            <a:ext cx="9152400" cy="0"/>
          </a:xfrm>
          <a:prstGeom prst="straightConnector1">
            <a:avLst/>
          </a:prstGeom>
          <a:noFill/>
          <a:ln cap="flat" cmpd="sng" w="9525">
            <a:solidFill>
              <a:schemeClr val="dk1"/>
            </a:solidFill>
            <a:prstDash val="solid"/>
            <a:round/>
            <a:headEnd len="med" w="med" type="none"/>
            <a:tailEnd len="med" w="med" type="none"/>
          </a:ln>
        </p:spPr>
      </p:cxnSp>
      <p:cxnSp>
        <p:nvCxnSpPr>
          <p:cNvPr id="558" name="Google Shape;558;p88"/>
          <p:cNvCxnSpPr/>
          <p:nvPr/>
        </p:nvCxnSpPr>
        <p:spPr>
          <a:xfrm rot="10800000">
            <a:off x="0" y="709575"/>
            <a:ext cx="9152400" cy="0"/>
          </a:xfrm>
          <a:prstGeom prst="straightConnector1">
            <a:avLst/>
          </a:prstGeom>
          <a:noFill/>
          <a:ln cap="flat" cmpd="sng" w="9525">
            <a:solidFill>
              <a:schemeClr val="dk1"/>
            </a:solidFill>
            <a:prstDash val="solid"/>
            <a:round/>
            <a:headEnd len="med" w="med" type="none"/>
            <a:tailEnd len="med" w="med" type="none"/>
          </a:ln>
        </p:spPr>
      </p:cxnSp>
      <p:sp>
        <p:nvSpPr>
          <p:cNvPr id="559" name="Google Shape;559;p88"/>
          <p:cNvSpPr/>
          <p:nvPr>
            <p:ph idx="4" type="pic"/>
          </p:nvPr>
        </p:nvSpPr>
        <p:spPr>
          <a:xfrm>
            <a:off x="4577525" y="713825"/>
            <a:ext cx="4571700" cy="2795700"/>
          </a:xfrm>
          <a:prstGeom prst="rect">
            <a:avLst/>
          </a:prstGeom>
          <a:noFill/>
          <a:ln>
            <a:noFill/>
          </a:ln>
        </p:spPr>
      </p:sp>
      <p:sp>
        <p:nvSpPr>
          <p:cNvPr id="560" name="Google Shape;560;p88"/>
          <p:cNvSpPr txBox="1"/>
          <p:nvPr>
            <p:ph idx="5" type="title"/>
          </p:nvPr>
        </p:nvSpPr>
        <p:spPr>
          <a:xfrm>
            <a:off x="4763225" y="3632700"/>
            <a:ext cx="4200300" cy="5007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SzPts val="1200"/>
              <a:buNone/>
              <a:defRPr sz="1200"/>
            </a:lvl1pPr>
            <a:lvl2pPr lvl="1">
              <a:lnSpc>
                <a:spcPct val="90000"/>
              </a:lnSpc>
              <a:spcBef>
                <a:spcPts val="0"/>
              </a:spcBef>
              <a:spcAft>
                <a:spcPts val="0"/>
              </a:spcAft>
              <a:buSzPts val="1200"/>
              <a:buNone/>
              <a:defRPr sz="1200"/>
            </a:lvl2pPr>
            <a:lvl3pPr lvl="2">
              <a:lnSpc>
                <a:spcPct val="90000"/>
              </a:lnSpc>
              <a:spcBef>
                <a:spcPts val="0"/>
              </a:spcBef>
              <a:spcAft>
                <a:spcPts val="0"/>
              </a:spcAft>
              <a:buSzPts val="1200"/>
              <a:buNone/>
              <a:defRPr sz="1200"/>
            </a:lvl3pPr>
            <a:lvl4pPr lvl="3">
              <a:lnSpc>
                <a:spcPct val="90000"/>
              </a:lnSpc>
              <a:spcBef>
                <a:spcPts val="0"/>
              </a:spcBef>
              <a:spcAft>
                <a:spcPts val="0"/>
              </a:spcAft>
              <a:buSzPts val="1200"/>
              <a:buNone/>
              <a:defRPr sz="1200"/>
            </a:lvl4pPr>
            <a:lvl5pPr lvl="4">
              <a:lnSpc>
                <a:spcPct val="90000"/>
              </a:lnSpc>
              <a:spcBef>
                <a:spcPts val="0"/>
              </a:spcBef>
              <a:spcAft>
                <a:spcPts val="0"/>
              </a:spcAft>
              <a:buSzPts val="1200"/>
              <a:buNone/>
              <a:defRPr sz="1200"/>
            </a:lvl5pPr>
            <a:lvl6pPr lvl="5">
              <a:lnSpc>
                <a:spcPct val="90000"/>
              </a:lnSpc>
              <a:spcBef>
                <a:spcPts val="0"/>
              </a:spcBef>
              <a:spcAft>
                <a:spcPts val="0"/>
              </a:spcAft>
              <a:buSzPts val="1200"/>
              <a:buNone/>
              <a:defRPr sz="1200"/>
            </a:lvl6pPr>
            <a:lvl7pPr lvl="6">
              <a:lnSpc>
                <a:spcPct val="90000"/>
              </a:lnSpc>
              <a:spcBef>
                <a:spcPts val="0"/>
              </a:spcBef>
              <a:spcAft>
                <a:spcPts val="0"/>
              </a:spcAft>
              <a:buSzPts val="1200"/>
              <a:buNone/>
              <a:defRPr sz="1200"/>
            </a:lvl7pPr>
            <a:lvl8pPr lvl="7">
              <a:lnSpc>
                <a:spcPct val="90000"/>
              </a:lnSpc>
              <a:spcBef>
                <a:spcPts val="0"/>
              </a:spcBef>
              <a:spcAft>
                <a:spcPts val="0"/>
              </a:spcAft>
              <a:buSzPts val="1200"/>
              <a:buNone/>
              <a:defRPr sz="1200"/>
            </a:lvl8pPr>
            <a:lvl9pPr lvl="8">
              <a:lnSpc>
                <a:spcPct val="90000"/>
              </a:lnSpc>
              <a:spcBef>
                <a:spcPts val="0"/>
              </a:spcBef>
              <a:spcAft>
                <a:spcPts val="0"/>
              </a:spcAft>
              <a:buSzPts val="1200"/>
              <a:buNone/>
              <a:defRPr sz="1200"/>
            </a:lvl9pPr>
          </a:lstStyle>
          <a:p/>
        </p:txBody>
      </p:sp>
      <p:sp>
        <p:nvSpPr>
          <p:cNvPr id="561" name="Google Shape;561;p88"/>
          <p:cNvSpPr txBox="1"/>
          <p:nvPr>
            <p:ph idx="6" type="body"/>
          </p:nvPr>
        </p:nvSpPr>
        <p:spPr>
          <a:xfrm>
            <a:off x="4763225" y="4133502"/>
            <a:ext cx="4200300" cy="701100"/>
          </a:xfrm>
          <a:prstGeom prst="rect">
            <a:avLst/>
          </a:prstGeom>
        </p:spPr>
        <p:txBody>
          <a:bodyPr anchorCtr="0" anchor="t" bIns="91425" lIns="91425" spcFirstLastPara="1" rIns="91425" wrap="square" tIns="91425">
            <a:noAutofit/>
          </a:bodyPr>
          <a:lstStyle>
            <a:lvl1pPr indent="-292100" lvl="0" marL="457200">
              <a:spcBef>
                <a:spcPts val="0"/>
              </a:spcBef>
              <a:spcAft>
                <a:spcPts val="0"/>
              </a:spcAft>
              <a:buSzPts val="1000"/>
              <a:buChar char="●"/>
              <a:defRPr sz="1000"/>
            </a:lvl1pPr>
            <a:lvl2pPr indent="-292100" lvl="1" marL="914400">
              <a:spcBef>
                <a:spcPts val="0"/>
              </a:spcBef>
              <a:spcAft>
                <a:spcPts val="0"/>
              </a:spcAft>
              <a:buSzPts val="1000"/>
              <a:buChar char="○"/>
              <a:defRPr sz="1000"/>
            </a:lvl2pPr>
            <a:lvl3pPr indent="-292100" lvl="2" marL="1371600">
              <a:spcBef>
                <a:spcPts val="0"/>
              </a:spcBef>
              <a:spcAft>
                <a:spcPts val="0"/>
              </a:spcAft>
              <a:buSzPts val="1000"/>
              <a:buChar char="■"/>
              <a:defRPr sz="1000"/>
            </a:lvl3pPr>
            <a:lvl4pPr indent="-292100" lvl="3" marL="1828800">
              <a:spcBef>
                <a:spcPts val="0"/>
              </a:spcBef>
              <a:spcAft>
                <a:spcPts val="0"/>
              </a:spcAft>
              <a:buSzPts val="1000"/>
              <a:buChar char="●"/>
              <a:defRPr sz="1000"/>
            </a:lvl4pPr>
            <a:lvl5pPr indent="-292100" lvl="4" marL="2286000">
              <a:spcBef>
                <a:spcPts val="0"/>
              </a:spcBef>
              <a:spcAft>
                <a:spcPts val="0"/>
              </a:spcAft>
              <a:buSzPts val="1000"/>
              <a:buChar char="○"/>
              <a:defRPr sz="1000"/>
            </a:lvl5pPr>
            <a:lvl6pPr indent="-292100" lvl="5" marL="2743200">
              <a:spcBef>
                <a:spcPts val="0"/>
              </a:spcBef>
              <a:spcAft>
                <a:spcPts val="0"/>
              </a:spcAft>
              <a:buSzPts val="1000"/>
              <a:buChar char="■"/>
              <a:defRPr sz="1000"/>
            </a:lvl6pPr>
            <a:lvl7pPr indent="-292100" lvl="6" marL="3200400">
              <a:spcBef>
                <a:spcPts val="0"/>
              </a:spcBef>
              <a:spcAft>
                <a:spcPts val="0"/>
              </a:spcAft>
              <a:buSzPts val="1000"/>
              <a:buChar char="●"/>
              <a:defRPr sz="1000"/>
            </a:lvl7pPr>
            <a:lvl8pPr indent="-292100" lvl="7" marL="3657600">
              <a:spcBef>
                <a:spcPts val="0"/>
              </a:spcBef>
              <a:spcAft>
                <a:spcPts val="0"/>
              </a:spcAft>
              <a:buSzPts val="1000"/>
              <a:buChar char="○"/>
              <a:defRPr sz="1000"/>
            </a:lvl8pPr>
            <a:lvl9pPr indent="-292100" lvl="8" marL="4114800">
              <a:spcBef>
                <a:spcPts val="0"/>
              </a:spcBef>
              <a:spcAft>
                <a:spcPts val="0"/>
              </a:spcAft>
              <a:buSzPts val="1000"/>
              <a:buChar char="■"/>
              <a:defRPr sz="1000"/>
            </a:lvl9pPr>
          </a:lstStyle>
          <a:p/>
        </p:txBody>
      </p:sp>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description with phone">
  <p:cSld name="CUSTOM_3_1">
    <p:spTree>
      <p:nvGrpSpPr>
        <p:cNvPr id="562" name="Shape 562"/>
        <p:cNvGrpSpPr/>
        <p:nvPr/>
      </p:nvGrpSpPr>
      <p:grpSpPr>
        <a:xfrm>
          <a:off x="0" y="0"/>
          <a:ext cx="0" cy="0"/>
          <a:chOff x="0" y="0"/>
          <a:chExt cx="0" cy="0"/>
        </a:xfrm>
      </p:grpSpPr>
      <p:sp>
        <p:nvSpPr>
          <p:cNvPr id="563" name="Google Shape;563;p89"/>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64" name="Google Shape;564;p89"/>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65" name="Google Shape;565;p89"/>
          <p:cNvSpPr txBox="1"/>
          <p:nvPr>
            <p:ph idx="1" type="body"/>
          </p:nvPr>
        </p:nvSpPr>
        <p:spPr>
          <a:xfrm>
            <a:off x="226525" y="2080445"/>
            <a:ext cx="2924700" cy="16788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66" name="Google Shape;566;p89"/>
          <p:cNvSpPr txBox="1"/>
          <p:nvPr>
            <p:ph idx="3" type="title"/>
          </p:nvPr>
        </p:nvSpPr>
        <p:spPr>
          <a:xfrm>
            <a:off x="226525" y="1271100"/>
            <a:ext cx="2924700" cy="816600"/>
          </a:xfrm>
          <a:prstGeom prst="rect">
            <a:avLst/>
          </a:prstGeom>
        </p:spPr>
        <p:txBody>
          <a:bodyPr anchorCtr="0" anchor="b" bIns="91425" lIns="91425" spcFirstLastPara="1" rIns="91425" wrap="square" tIns="91425">
            <a:noAutofit/>
          </a:bodyPr>
          <a:lstStyle>
            <a:lvl1pPr lvl="0">
              <a:lnSpc>
                <a:spcPct val="80000"/>
              </a:lnSpc>
              <a:spcBef>
                <a:spcPts val="0"/>
              </a:spcBef>
              <a:spcAft>
                <a:spcPts val="0"/>
              </a:spcAft>
              <a:buSzPts val="2500"/>
              <a:buNone/>
              <a:defRPr sz="2500"/>
            </a:lvl1pPr>
            <a:lvl2pPr lvl="1">
              <a:lnSpc>
                <a:spcPct val="80000"/>
              </a:lnSpc>
              <a:spcBef>
                <a:spcPts val="0"/>
              </a:spcBef>
              <a:spcAft>
                <a:spcPts val="0"/>
              </a:spcAft>
              <a:buSzPts val="2500"/>
              <a:buNone/>
              <a:defRPr sz="2500"/>
            </a:lvl2pPr>
            <a:lvl3pPr lvl="2">
              <a:lnSpc>
                <a:spcPct val="80000"/>
              </a:lnSpc>
              <a:spcBef>
                <a:spcPts val="0"/>
              </a:spcBef>
              <a:spcAft>
                <a:spcPts val="0"/>
              </a:spcAft>
              <a:buSzPts val="2500"/>
              <a:buNone/>
              <a:defRPr sz="2500"/>
            </a:lvl3pPr>
            <a:lvl4pPr lvl="3">
              <a:lnSpc>
                <a:spcPct val="80000"/>
              </a:lnSpc>
              <a:spcBef>
                <a:spcPts val="0"/>
              </a:spcBef>
              <a:spcAft>
                <a:spcPts val="0"/>
              </a:spcAft>
              <a:buSzPts val="2500"/>
              <a:buNone/>
              <a:defRPr sz="2500"/>
            </a:lvl4pPr>
            <a:lvl5pPr lvl="4">
              <a:lnSpc>
                <a:spcPct val="80000"/>
              </a:lnSpc>
              <a:spcBef>
                <a:spcPts val="0"/>
              </a:spcBef>
              <a:spcAft>
                <a:spcPts val="0"/>
              </a:spcAft>
              <a:buSzPts val="2500"/>
              <a:buNone/>
              <a:defRPr sz="2500"/>
            </a:lvl5pPr>
            <a:lvl6pPr lvl="5">
              <a:lnSpc>
                <a:spcPct val="80000"/>
              </a:lnSpc>
              <a:spcBef>
                <a:spcPts val="0"/>
              </a:spcBef>
              <a:spcAft>
                <a:spcPts val="0"/>
              </a:spcAft>
              <a:buSzPts val="2500"/>
              <a:buNone/>
              <a:defRPr sz="2500"/>
            </a:lvl6pPr>
            <a:lvl7pPr lvl="6">
              <a:lnSpc>
                <a:spcPct val="80000"/>
              </a:lnSpc>
              <a:spcBef>
                <a:spcPts val="0"/>
              </a:spcBef>
              <a:spcAft>
                <a:spcPts val="0"/>
              </a:spcAft>
              <a:buSzPts val="2500"/>
              <a:buNone/>
              <a:defRPr sz="2500"/>
            </a:lvl7pPr>
            <a:lvl8pPr lvl="7">
              <a:lnSpc>
                <a:spcPct val="80000"/>
              </a:lnSpc>
              <a:spcBef>
                <a:spcPts val="0"/>
              </a:spcBef>
              <a:spcAft>
                <a:spcPts val="0"/>
              </a:spcAft>
              <a:buSzPts val="2500"/>
              <a:buNone/>
              <a:defRPr sz="2500"/>
            </a:lvl8pPr>
            <a:lvl9pPr lvl="8">
              <a:lnSpc>
                <a:spcPct val="80000"/>
              </a:lnSpc>
              <a:spcBef>
                <a:spcPts val="0"/>
              </a:spcBef>
              <a:spcAft>
                <a:spcPts val="0"/>
              </a:spcAft>
              <a:buSzPts val="2500"/>
              <a:buNone/>
              <a:defRPr sz="2500"/>
            </a:lvl9pPr>
          </a:lstStyle>
          <a:p/>
        </p:txBody>
      </p:sp>
      <p:pic>
        <p:nvPicPr>
          <p:cNvPr descr="Blank mock of a smartphone." id="567" name="Google Shape;567;p89"/>
          <p:cNvPicPr preferRelativeResize="0"/>
          <p:nvPr/>
        </p:nvPicPr>
        <p:blipFill rotWithShape="1">
          <a:blip r:embed="rId2">
            <a:alphaModFix/>
          </a:blip>
          <a:srcRect b="38736" l="0" r="0" t="0"/>
          <a:stretch/>
        </p:blipFill>
        <p:spPr>
          <a:xfrm>
            <a:off x="3882050" y="261250"/>
            <a:ext cx="4814074" cy="4882250"/>
          </a:xfrm>
          <a:prstGeom prst="rect">
            <a:avLst/>
          </a:prstGeom>
          <a:noFill/>
          <a:ln>
            <a:noFill/>
          </a:ln>
        </p:spPr>
      </p:pic>
      <p:sp>
        <p:nvSpPr>
          <p:cNvPr id="568" name="Google Shape;568;p89"/>
          <p:cNvSpPr/>
          <p:nvPr>
            <p:ph idx="4" type="pic"/>
          </p:nvPr>
        </p:nvSpPr>
        <p:spPr>
          <a:xfrm>
            <a:off x="4197575" y="512375"/>
            <a:ext cx="2847600" cy="4631100"/>
          </a:xfrm>
          <a:prstGeom prst="round2SameRect">
            <a:avLst>
              <a:gd fmla="val 12455" name="adj1"/>
              <a:gd fmla="val 0" name="adj2"/>
            </a:avLst>
          </a:prstGeom>
          <a:noFill/>
          <a:ln>
            <a:noFill/>
          </a:ln>
        </p:spPr>
      </p:sp>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p:cSld name="CUSTOM_4">
    <p:spTree>
      <p:nvGrpSpPr>
        <p:cNvPr id="569" name="Shape 569"/>
        <p:cNvGrpSpPr/>
        <p:nvPr/>
      </p:nvGrpSpPr>
      <p:grpSpPr>
        <a:xfrm>
          <a:off x="0" y="0"/>
          <a:ext cx="0" cy="0"/>
          <a:chOff x="0" y="0"/>
          <a:chExt cx="0" cy="0"/>
        </a:xfrm>
      </p:grpSpPr>
      <p:sp>
        <p:nvSpPr>
          <p:cNvPr id="570" name="Google Shape;570;p90"/>
          <p:cNvSpPr txBox="1"/>
          <p:nvPr>
            <p:ph type="title"/>
          </p:nvPr>
        </p:nvSpPr>
        <p:spPr>
          <a:xfrm>
            <a:off x="226525" y="164380"/>
            <a:ext cx="1647300" cy="238200"/>
          </a:xfrm>
          <a:prstGeom prst="rect">
            <a:avLst/>
          </a:prstGeom>
        </p:spPr>
        <p:txBody>
          <a:bodyPr anchorCtr="0" anchor="ctr" bIns="91425" lIns="91425" spcFirstLastPara="1" rIns="91425" wrap="square" tIns="91425">
            <a:noAutofit/>
          </a:bodyPr>
          <a:lstStyle>
            <a:lvl1pPr lvl="0">
              <a:spcBef>
                <a:spcPts val="0"/>
              </a:spcBef>
              <a:spcAft>
                <a:spcPts val="0"/>
              </a:spcAft>
              <a:buSzPts val="600"/>
              <a:buNone/>
              <a:defRPr b="0" sz="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71" name="Google Shape;571;p90"/>
          <p:cNvSpPr txBox="1"/>
          <p:nvPr>
            <p:ph idx="2" type="title"/>
          </p:nvPr>
        </p:nvSpPr>
        <p:spPr>
          <a:xfrm>
            <a:off x="7234267" y="164380"/>
            <a:ext cx="1647300" cy="238200"/>
          </a:xfrm>
          <a:prstGeom prst="rect">
            <a:avLst/>
          </a:prstGeom>
        </p:spPr>
        <p:txBody>
          <a:bodyPr anchorCtr="0" anchor="ctr" bIns="91425" lIns="91425" spcFirstLastPara="1" rIns="91425" wrap="square" tIns="91425">
            <a:noAutofit/>
          </a:bodyPr>
          <a:lstStyle>
            <a:lvl1pPr lvl="0" algn="r">
              <a:spcBef>
                <a:spcPts val="0"/>
              </a:spcBef>
              <a:spcAft>
                <a:spcPts val="0"/>
              </a:spcAft>
              <a:buSzPts val="600"/>
              <a:buNone/>
              <a:defRPr b="0" sz="600"/>
            </a:lvl1pPr>
            <a:lvl2pPr lvl="1" algn="r">
              <a:spcBef>
                <a:spcPts val="0"/>
              </a:spcBef>
              <a:spcAft>
                <a:spcPts val="0"/>
              </a:spcAft>
              <a:buSzPts val="2800"/>
              <a:buNone/>
              <a:defRPr/>
            </a:lvl2pPr>
            <a:lvl3pPr lvl="2" algn="r">
              <a:spcBef>
                <a:spcPts val="0"/>
              </a:spcBef>
              <a:spcAft>
                <a:spcPts val="0"/>
              </a:spcAft>
              <a:buSzPts val="2800"/>
              <a:buNone/>
              <a:defRPr/>
            </a:lvl3pPr>
            <a:lvl4pPr lvl="3" algn="r">
              <a:spcBef>
                <a:spcPts val="0"/>
              </a:spcBef>
              <a:spcAft>
                <a:spcPts val="0"/>
              </a:spcAft>
              <a:buSzPts val="2800"/>
              <a:buNone/>
              <a:defRPr/>
            </a:lvl4pPr>
            <a:lvl5pPr lvl="4" algn="r">
              <a:spcBef>
                <a:spcPts val="0"/>
              </a:spcBef>
              <a:spcAft>
                <a:spcPts val="0"/>
              </a:spcAft>
              <a:buSzPts val="2800"/>
              <a:buNone/>
              <a:defRPr/>
            </a:lvl5pPr>
            <a:lvl6pPr lvl="5" algn="r">
              <a:spcBef>
                <a:spcPts val="0"/>
              </a:spcBef>
              <a:spcAft>
                <a:spcPts val="0"/>
              </a:spcAft>
              <a:buSzPts val="2800"/>
              <a:buNone/>
              <a:defRPr/>
            </a:lvl6pPr>
            <a:lvl7pPr lvl="6" algn="r">
              <a:spcBef>
                <a:spcPts val="0"/>
              </a:spcBef>
              <a:spcAft>
                <a:spcPts val="0"/>
              </a:spcAft>
              <a:buSzPts val="2800"/>
              <a:buNone/>
              <a:defRPr/>
            </a:lvl7pPr>
            <a:lvl8pPr lvl="7" algn="r">
              <a:spcBef>
                <a:spcPts val="0"/>
              </a:spcBef>
              <a:spcAft>
                <a:spcPts val="0"/>
              </a:spcAft>
              <a:buSzPts val="2800"/>
              <a:buNone/>
              <a:defRPr/>
            </a:lvl8pPr>
            <a:lvl9pPr lvl="8" algn="r">
              <a:spcBef>
                <a:spcPts val="0"/>
              </a:spcBef>
              <a:spcAft>
                <a:spcPts val="0"/>
              </a:spcAft>
              <a:buSzPts val="2800"/>
              <a:buNone/>
              <a:defRPr/>
            </a:lvl9pPr>
          </a:lstStyle>
          <a:p/>
        </p:txBody>
      </p:sp>
      <p:sp>
        <p:nvSpPr>
          <p:cNvPr id="572" name="Google Shape;572;p90"/>
          <p:cNvSpPr txBox="1"/>
          <p:nvPr>
            <p:ph idx="1" type="body"/>
          </p:nvPr>
        </p:nvSpPr>
        <p:spPr>
          <a:xfrm>
            <a:off x="226525" y="1793250"/>
            <a:ext cx="8599500" cy="1557000"/>
          </a:xfrm>
          <a:prstGeom prst="rect">
            <a:avLst/>
          </a:prstGeom>
        </p:spPr>
        <p:txBody>
          <a:bodyPr anchorCtr="0" anchor="ctr" bIns="91425" lIns="91425" spcFirstLastPara="1" rIns="91425" wrap="square" tIns="91425">
            <a:noAutofit/>
          </a:bodyPr>
          <a:lstStyle>
            <a:lvl1pPr indent="-412750" lvl="0" marL="457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1pPr>
            <a:lvl2pPr indent="-412750" lvl="1" marL="914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2pPr>
            <a:lvl3pPr indent="-412750" lvl="2" marL="1371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3pPr>
            <a:lvl4pPr indent="-412750" lvl="3" marL="1828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4pPr>
            <a:lvl5pPr indent="-412750" lvl="4" marL="22860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5pPr>
            <a:lvl6pPr indent="-412750" lvl="5" marL="27432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6pPr>
            <a:lvl7pPr indent="-412750" lvl="6" marL="32004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7pPr>
            <a:lvl8pPr indent="-412750" lvl="7" marL="36576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8pPr>
            <a:lvl9pPr indent="-412750" lvl="8" marL="4114800">
              <a:lnSpc>
                <a:spcPct val="90000"/>
              </a:lnSpc>
              <a:spcBef>
                <a:spcPts val="0"/>
              </a:spcBef>
              <a:spcAft>
                <a:spcPts val="0"/>
              </a:spcAft>
              <a:buSzPts val="2900"/>
              <a:buFont typeface="Inter Medium"/>
              <a:buChar char="■"/>
              <a:defRPr sz="2900">
                <a:latin typeface="Inter Medium"/>
                <a:ea typeface="Inter Medium"/>
                <a:cs typeface="Inter Medium"/>
                <a:sym typeface="Inter Medium"/>
              </a:defRPr>
            </a:lvl9pPr>
          </a:lstStyle>
          <a:p/>
        </p:txBody>
      </p:sp>
      <p:sp>
        <p:nvSpPr>
          <p:cNvPr id="573" name="Google Shape;573;p90"/>
          <p:cNvSpPr txBox="1"/>
          <p:nvPr>
            <p:ph idx="3" type="body"/>
          </p:nvPr>
        </p:nvSpPr>
        <p:spPr>
          <a:xfrm>
            <a:off x="226525" y="4719800"/>
            <a:ext cx="31434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74" name="Google Shape;574;p90"/>
          <p:cNvSpPr txBox="1"/>
          <p:nvPr>
            <p:ph idx="4" type="body"/>
          </p:nvPr>
        </p:nvSpPr>
        <p:spPr>
          <a:xfrm>
            <a:off x="3590149" y="4719800"/>
            <a:ext cx="25356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75" name="Google Shape;575;p90"/>
          <p:cNvSpPr txBox="1"/>
          <p:nvPr>
            <p:ph idx="5" type="body"/>
          </p:nvPr>
        </p:nvSpPr>
        <p:spPr>
          <a:xfrm>
            <a:off x="6345974" y="4719800"/>
            <a:ext cx="2535600" cy="2382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4_1">
    <p:spTree>
      <p:nvGrpSpPr>
        <p:cNvPr id="576" name="Shape 576"/>
        <p:cNvGrpSpPr/>
        <p:nvPr/>
      </p:nvGrpSpPr>
      <p:grpSpPr>
        <a:xfrm>
          <a:off x="0" y="0"/>
          <a:ext cx="0" cy="0"/>
          <a:chOff x="0" y="0"/>
          <a:chExt cx="0" cy="0"/>
        </a:xfrm>
      </p:grpSpPr>
      <p:sp>
        <p:nvSpPr>
          <p:cNvPr id="577" name="Google Shape;577;p91"/>
          <p:cNvSpPr txBox="1"/>
          <p:nvPr>
            <p:ph idx="1" type="body"/>
          </p:nvPr>
        </p:nvSpPr>
        <p:spPr>
          <a:xfrm>
            <a:off x="226525"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78" name="Google Shape;578;p91"/>
          <p:cNvSpPr txBox="1"/>
          <p:nvPr>
            <p:ph idx="2" type="subTitle"/>
          </p:nvPr>
        </p:nvSpPr>
        <p:spPr>
          <a:xfrm>
            <a:off x="226525"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9" name="Google Shape;579;p91"/>
          <p:cNvSpPr txBox="1"/>
          <p:nvPr>
            <p:ph idx="3" type="body"/>
          </p:nvPr>
        </p:nvSpPr>
        <p:spPr>
          <a:xfrm>
            <a:off x="3235500"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0" name="Google Shape;580;p91"/>
          <p:cNvSpPr txBox="1"/>
          <p:nvPr>
            <p:ph idx="4" type="subTitle"/>
          </p:nvPr>
        </p:nvSpPr>
        <p:spPr>
          <a:xfrm>
            <a:off x="3235500"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1" name="Google Shape;581;p91"/>
          <p:cNvSpPr txBox="1"/>
          <p:nvPr>
            <p:ph idx="5" type="body"/>
          </p:nvPr>
        </p:nvSpPr>
        <p:spPr>
          <a:xfrm>
            <a:off x="6153025" y="4334850"/>
            <a:ext cx="26730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2" name="Google Shape;582;p91"/>
          <p:cNvSpPr txBox="1"/>
          <p:nvPr>
            <p:ph idx="6" type="subTitle"/>
          </p:nvPr>
        </p:nvSpPr>
        <p:spPr>
          <a:xfrm>
            <a:off x="6153025" y="3712825"/>
            <a:ext cx="26730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3" name="Google Shape;583;p91"/>
          <p:cNvSpPr txBox="1"/>
          <p:nvPr>
            <p:ph type="title"/>
          </p:nvPr>
        </p:nvSpPr>
        <p:spPr>
          <a:xfrm>
            <a:off x="226525" y="1793250"/>
            <a:ext cx="8599500" cy="1515600"/>
          </a:xfrm>
          <a:prstGeom prst="rect">
            <a:avLst/>
          </a:prstGeom>
        </p:spPr>
        <p:txBody>
          <a:bodyPr anchorCtr="0" anchor="t" bIns="91425" lIns="91425" spcFirstLastPara="1" rIns="91425" wrap="square" tIns="91425">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p:cSld name="CUSTOM_4_1_1">
    <p:spTree>
      <p:nvGrpSpPr>
        <p:cNvPr id="584" name="Shape 584"/>
        <p:cNvGrpSpPr/>
        <p:nvPr/>
      </p:nvGrpSpPr>
      <p:grpSpPr>
        <a:xfrm>
          <a:off x="0" y="0"/>
          <a:ext cx="0" cy="0"/>
          <a:chOff x="0" y="0"/>
          <a:chExt cx="0" cy="0"/>
        </a:xfrm>
      </p:grpSpPr>
      <p:sp>
        <p:nvSpPr>
          <p:cNvPr id="585" name="Google Shape;585;p92"/>
          <p:cNvSpPr txBox="1"/>
          <p:nvPr>
            <p:ph idx="1" type="body"/>
          </p:nvPr>
        </p:nvSpPr>
        <p:spPr>
          <a:xfrm>
            <a:off x="226525" y="43348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6" name="Google Shape;586;p92"/>
          <p:cNvSpPr txBox="1"/>
          <p:nvPr>
            <p:ph idx="2" type="subTitle"/>
          </p:nvPr>
        </p:nvSpPr>
        <p:spPr>
          <a:xfrm>
            <a:off x="226525" y="37128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7" name="Google Shape;587;p92"/>
          <p:cNvSpPr txBox="1"/>
          <p:nvPr>
            <p:ph idx="3" type="body"/>
          </p:nvPr>
        </p:nvSpPr>
        <p:spPr>
          <a:xfrm>
            <a:off x="4841843" y="43348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88" name="Google Shape;588;p92"/>
          <p:cNvSpPr txBox="1"/>
          <p:nvPr>
            <p:ph idx="4" type="subTitle"/>
          </p:nvPr>
        </p:nvSpPr>
        <p:spPr>
          <a:xfrm>
            <a:off x="4841843" y="37128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89" name="Google Shape;589;p92"/>
          <p:cNvSpPr txBox="1"/>
          <p:nvPr>
            <p:ph idx="5" type="body"/>
          </p:nvPr>
        </p:nvSpPr>
        <p:spPr>
          <a:xfrm>
            <a:off x="226525" y="27231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90" name="Google Shape;590;p92"/>
          <p:cNvSpPr txBox="1"/>
          <p:nvPr>
            <p:ph idx="6" type="subTitle"/>
          </p:nvPr>
        </p:nvSpPr>
        <p:spPr>
          <a:xfrm>
            <a:off x="226525" y="21011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1" name="Google Shape;591;p92"/>
          <p:cNvSpPr txBox="1"/>
          <p:nvPr>
            <p:ph idx="7" type="body"/>
          </p:nvPr>
        </p:nvSpPr>
        <p:spPr>
          <a:xfrm>
            <a:off x="4841843" y="2723150"/>
            <a:ext cx="4100100" cy="623100"/>
          </a:xfrm>
          <a:prstGeom prst="rect">
            <a:avLst/>
          </a:prstGeom>
        </p:spPr>
        <p:txBody>
          <a:bodyPr anchorCtr="0" anchor="ctr" bIns="91425" lIns="91425" spcFirstLastPara="1" rIns="91425" wrap="square" tIns="91425">
            <a:no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592" name="Google Shape;592;p92"/>
          <p:cNvSpPr txBox="1"/>
          <p:nvPr>
            <p:ph idx="8" type="subTitle"/>
          </p:nvPr>
        </p:nvSpPr>
        <p:spPr>
          <a:xfrm>
            <a:off x="4841843" y="2101125"/>
            <a:ext cx="4100100" cy="369300"/>
          </a:xfrm>
          <a:prstGeom prst="rect">
            <a:avLst/>
          </a:prstGeom>
        </p:spPr>
        <p:txBody>
          <a:bodyPr anchorCtr="0" anchor="t" bIns="91425" lIns="91425" spcFirstLastPara="1" rIns="91425" wrap="square" tIns="91425">
            <a:normAutofit/>
          </a:bodyPr>
          <a:lstStyle>
            <a:lvl1pPr lvl="0">
              <a:spcBef>
                <a:spcPts val="0"/>
              </a:spcBef>
              <a:spcAft>
                <a:spcPts val="0"/>
              </a:spcAft>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3" name="Google Shape;593;p92"/>
          <p:cNvSpPr txBox="1"/>
          <p:nvPr>
            <p:ph type="title"/>
          </p:nvPr>
        </p:nvSpPr>
        <p:spPr>
          <a:xfrm>
            <a:off x="226525" y="433125"/>
            <a:ext cx="8599500" cy="1515600"/>
          </a:xfrm>
          <a:prstGeom prst="rect">
            <a:avLst/>
          </a:prstGeom>
        </p:spPr>
        <p:txBody>
          <a:bodyPr anchorCtr="0" anchor="t" bIns="91425" lIns="91425" spcFirstLastPara="1" rIns="91425" wrap="square" tIns="91425">
            <a:normAutofit/>
          </a:bodyPr>
          <a:lstStyle>
            <a:lvl1pPr lvl="0">
              <a:spcBef>
                <a:spcPts val="0"/>
              </a:spcBef>
              <a:spcAft>
                <a:spcPts val="0"/>
              </a:spcAft>
              <a:buSzPts val="2500"/>
              <a:buNone/>
              <a:defRPr sz="25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94" name="Shape 594"/>
        <p:cNvGrpSpPr/>
        <p:nvPr/>
      </p:nvGrpSpPr>
      <p:grpSpPr>
        <a:xfrm>
          <a:off x="0" y="0"/>
          <a:ext cx="0" cy="0"/>
          <a:chOff x="0" y="0"/>
          <a:chExt cx="0" cy="0"/>
        </a:xfrm>
      </p:grpSpPr>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BLANK_1">
    <p:spTree>
      <p:nvGrpSpPr>
        <p:cNvPr id="595" name="Shape 595"/>
        <p:cNvGrpSpPr/>
        <p:nvPr/>
      </p:nvGrpSpPr>
      <p:grpSpPr>
        <a:xfrm>
          <a:off x="0" y="0"/>
          <a:ext cx="0" cy="0"/>
          <a:chOff x="0" y="0"/>
          <a:chExt cx="0" cy="0"/>
        </a:xfrm>
      </p:grpSpPr>
      <p:sp>
        <p:nvSpPr>
          <p:cNvPr id="596" name="Google Shape;596;p94"/>
          <p:cNvSpPr/>
          <p:nvPr>
            <p:ph idx="2" type="pic"/>
          </p:nvPr>
        </p:nvSpPr>
        <p:spPr>
          <a:xfrm>
            <a:off x="0" y="0"/>
            <a:ext cx="9144000" cy="5143500"/>
          </a:xfrm>
          <a:prstGeom prst="rect">
            <a:avLst/>
          </a:prstGeom>
          <a:noFill/>
          <a:ln>
            <a:noFill/>
          </a:ln>
        </p:spPr>
      </p:sp>
      <p:sp>
        <p:nvSpPr>
          <p:cNvPr id="597" name="Google Shape;597;p9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598" name="Shape 598"/>
        <p:cNvGrpSpPr/>
        <p:nvPr/>
      </p:nvGrpSpPr>
      <p:grpSpPr>
        <a:xfrm>
          <a:off x="0" y="0"/>
          <a:ext cx="0" cy="0"/>
          <a:chOff x="0" y="0"/>
          <a:chExt cx="0" cy="0"/>
        </a:xfrm>
      </p:grpSpPr>
      <p:sp>
        <p:nvSpPr>
          <p:cNvPr id="599" name="Google Shape;599;p95"/>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00" name="Google Shape;600;p95"/>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01" name="Google Shape;601;p9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_1">
    <p:spTree>
      <p:nvGrpSpPr>
        <p:cNvPr id="602" name="Shape 602"/>
        <p:cNvGrpSpPr/>
        <p:nvPr/>
      </p:nvGrpSpPr>
      <p:grpSpPr>
        <a:xfrm>
          <a:off x="0" y="0"/>
          <a:ext cx="0" cy="0"/>
          <a:chOff x="0" y="0"/>
          <a:chExt cx="0" cy="0"/>
        </a:xfrm>
      </p:grpSpPr>
      <p:sp>
        <p:nvSpPr>
          <p:cNvPr id="603" name="Google Shape;603;p96"/>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04" name="Google Shape;604;p9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_2">
    <p:spTree>
      <p:nvGrpSpPr>
        <p:cNvPr id="605" name="Shape 605"/>
        <p:cNvGrpSpPr/>
        <p:nvPr/>
      </p:nvGrpSpPr>
      <p:grpSpPr>
        <a:xfrm>
          <a:off x="0" y="0"/>
          <a:ext cx="0" cy="0"/>
          <a:chOff x="0" y="0"/>
          <a:chExt cx="0" cy="0"/>
        </a:xfrm>
      </p:grpSpPr>
      <p:sp>
        <p:nvSpPr>
          <p:cNvPr id="606" name="Google Shape;606;p97"/>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97"/>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08" name="Google Shape;608;p97"/>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609" name="Google Shape;609;p97"/>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10" name="Google Shape;610;p9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4_1_2">
    <p:spTree>
      <p:nvGrpSpPr>
        <p:cNvPr id="611" name="Shape 611"/>
        <p:cNvGrpSpPr/>
        <p:nvPr/>
      </p:nvGrpSpPr>
      <p:grpSpPr>
        <a:xfrm>
          <a:off x="0" y="0"/>
          <a:ext cx="0" cy="0"/>
          <a:chOff x="0" y="0"/>
          <a:chExt cx="0" cy="0"/>
        </a:xfrm>
      </p:grpSpPr>
      <p:sp>
        <p:nvSpPr>
          <p:cNvPr id="612" name="Google Shape;612;p98"/>
          <p:cNvSpPr txBox="1"/>
          <p:nvPr>
            <p:ph idx="1" type="body"/>
          </p:nvPr>
        </p:nvSpPr>
        <p:spPr>
          <a:xfrm>
            <a:off x="311700"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13" name="Google Shape;613;p98"/>
          <p:cNvSpPr/>
          <p:nvPr>
            <p:ph idx="2" type="pic"/>
          </p:nvPr>
        </p:nvSpPr>
        <p:spPr>
          <a:xfrm>
            <a:off x="4804825" y="1133300"/>
            <a:ext cx="4027500" cy="2392800"/>
          </a:xfrm>
          <a:prstGeom prst="rect">
            <a:avLst/>
          </a:prstGeom>
          <a:noFill/>
          <a:ln>
            <a:noFill/>
          </a:ln>
        </p:spPr>
      </p:sp>
      <p:sp>
        <p:nvSpPr>
          <p:cNvPr id="614" name="Google Shape;614;p98"/>
          <p:cNvSpPr/>
          <p:nvPr>
            <p:ph idx="3" type="pic"/>
          </p:nvPr>
        </p:nvSpPr>
        <p:spPr>
          <a:xfrm>
            <a:off x="311725" y="1133300"/>
            <a:ext cx="4027500" cy="2392800"/>
          </a:xfrm>
          <a:prstGeom prst="rect">
            <a:avLst/>
          </a:prstGeom>
          <a:noFill/>
          <a:ln>
            <a:noFill/>
          </a:ln>
        </p:spPr>
      </p:sp>
      <p:sp>
        <p:nvSpPr>
          <p:cNvPr id="615" name="Google Shape;615;p98"/>
          <p:cNvSpPr txBox="1"/>
          <p:nvPr>
            <p:ph idx="4" type="body"/>
          </p:nvPr>
        </p:nvSpPr>
        <p:spPr>
          <a:xfrm>
            <a:off x="4804825" y="4080225"/>
            <a:ext cx="4027500" cy="9261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16" name="Google Shape;616;p9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17" name="Google Shape;617;p9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18" name="Google Shape;618;p98"/>
          <p:cNvSpPr txBox="1"/>
          <p:nvPr>
            <p:ph idx="5" type="subTitle"/>
          </p:nvPr>
        </p:nvSpPr>
        <p:spPr>
          <a:xfrm>
            <a:off x="3117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19" name="Google Shape;619;p98"/>
          <p:cNvSpPr txBox="1"/>
          <p:nvPr>
            <p:ph idx="6" type="subTitle"/>
          </p:nvPr>
        </p:nvSpPr>
        <p:spPr>
          <a:xfrm>
            <a:off x="4804825" y="3582900"/>
            <a:ext cx="40275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4_1_1_1">
    <p:spTree>
      <p:nvGrpSpPr>
        <p:cNvPr id="620" name="Shape 620"/>
        <p:cNvGrpSpPr/>
        <p:nvPr/>
      </p:nvGrpSpPr>
      <p:grpSpPr>
        <a:xfrm>
          <a:off x="0" y="0"/>
          <a:ext cx="0" cy="0"/>
          <a:chOff x="0" y="0"/>
          <a:chExt cx="0" cy="0"/>
        </a:xfrm>
      </p:grpSpPr>
      <p:sp>
        <p:nvSpPr>
          <p:cNvPr id="621" name="Google Shape;621;p99"/>
          <p:cNvSpPr txBox="1"/>
          <p:nvPr>
            <p:ph idx="1" type="body"/>
          </p:nvPr>
        </p:nvSpPr>
        <p:spPr>
          <a:xfrm>
            <a:off x="31170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22" name="Google Shape;622;p99"/>
          <p:cNvSpPr/>
          <p:nvPr>
            <p:ph idx="2" type="pic"/>
          </p:nvPr>
        </p:nvSpPr>
        <p:spPr>
          <a:xfrm>
            <a:off x="6205225" y="1128325"/>
            <a:ext cx="2627100" cy="2273100"/>
          </a:xfrm>
          <a:prstGeom prst="rect">
            <a:avLst/>
          </a:prstGeom>
          <a:noFill/>
          <a:ln>
            <a:noFill/>
          </a:ln>
        </p:spPr>
      </p:sp>
      <p:sp>
        <p:nvSpPr>
          <p:cNvPr id="623" name="Google Shape;623;p99"/>
          <p:cNvSpPr/>
          <p:nvPr>
            <p:ph idx="3" type="pic"/>
          </p:nvPr>
        </p:nvSpPr>
        <p:spPr>
          <a:xfrm>
            <a:off x="311725" y="1128325"/>
            <a:ext cx="2627100" cy="2273100"/>
          </a:xfrm>
          <a:prstGeom prst="rect">
            <a:avLst/>
          </a:prstGeom>
          <a:noFill/>
          <a:ln>
            <a:noFill/>
          </a:ln>
        </p:spPr>
      </p:sp>
      <p:sp>
        <p:nvSpPr>
          <p:cNvPr id="624" name="Google Shape;624;p99"/>
          <p:cNvSpPr txBox="1"/>
          <p:nvPr>
            <p:ph idx="4" type="body"/>
          </p:nvPr>
        </p:nvSpPr>
        <p:spPr>
          <a:xfrm>
            <a:off x="6205225"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25" name="Google Shape;625;p99"/>
          <p:cNvSpPr/>
          <p:nvPr>
            <p:ph idx="5" type="pic"/>
          </p:nvPr>
        </p:nvSpPr>
        <p:spPr>
          <a:xfrm>
            <a:off x="3255250" y="1128325"/>
            <a:ext cx="2627100" cy="2273100"/>
          </a:xfrm>
          <a:prstGeom prst="rect">
            <a:avLst/>
          </a:prstGeom>
          <a:noFill/>
          <a:ln>
            <a:noFill/>
          </a:ln>
        </p:spPr>
      </p:sp>
      <p:sp>
        <p:nvSpPr>
          <p:cNvPr id="626" name="Google Shape;626;p99"/>
          <p:cNvSpPr txBox="1"/>
          <p:nvPr>
            <p:ph idx="6" type="body"/>
          </p:nvPr>
        </p:nvSpPr>
        <p:spPr>
          <a:xfrm>
            <a:off x="3255250" y="3911700"/>
            <a:ext cx="2627100" cy="10185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27" name="Google Shape;627;p9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628" name="Google Shape;628;p9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29" name="Google Shape;629;p99"/>
          <p:cNvSpPr txBox="1"/>
          <p:nvPr>
            <p:ph idx="7" type="subTitle"/>
          </p:nvPr>
        </p:nvSpPr>
        <p:spPr>
          <a:xfrm>
            <a:off x="3117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30" name="Google Shape;630;p99"/>
          <p:cNvSpPr txBox="1"/>
          <p:nvPr>
            <p:ph idx="8" type="subTitle"/>
          </p:nvPr>
        </p:nvSpPr>
        <p:spPr>
          <a:xfrm>
            <a:off x="6205225"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631" name="Google Shape;631;p99"/>
          <p:cNvSpPr txBox="1"/>
          <p:nvPr>
            <p:ph idx="9" type="subTitle"/>
          </p:nvPr>
        </p:nvSpPr>
        <p:spPr>
          <a:xfrm>
            <a:off x="3255250" y="3430500"/>
            <a:ext cx="2627100" cy="481200"/>
          </a:xfrm>
          <a:prstGeom prst="rect">
            <a:avLst/>
          </a:prstGeom>
        </p:spPr>
        <p:txBody>
          <a:bodyPr anchorCtr="0" anchor="t" bIns="91425" lIns="91425" spcFirstLastPara="1" rIns="91425" wrap="square" tIns="91425">
            <a:noAutofit/>
          </a:bodyPr>
          <a:lstStyle>
            <a:lvl1pPr lvl="0">
              <a:spcBef>
                <a:spcPts val="0"/>
              </a:spcBef>
              <a:spcAft>
                <a:spcPts val="0"/>
              </a:spcAft>
              <a:buSzPts val="1800"/>
              <a:buNone/>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ubtitle" type="title">
  <p:cSld name="TITLE">
    <p:spTree>
      <p:nvGrpSpPr>
        <p:cNvPr id="635" name="Shape 635"/>
        <p:cNvGrpSpPr/>
        <p:nvPr/>
      </p:nvGrpSpPr>
      <p:grpSpPr>
        <a:xfrm>
          <a:off x="0" y="0"/>
          <a:ext cx="0" cy="0"/>
          <a:chOff x="0" y="0"/>
          <a:chExt cx="0" cy="0"/>
        </a:xfrm>
      </p:grpSpPr>
      <p:sp>
        <p:nvSpPr>
          <p:cNvPr id="636" name="Google Shape;636;p101"/>
          <p:cNvSpPr/>
          <p:nvPr/>
        </p:nvSpPr>
        <p:spPr>
          <a:xfrm rot="5400000">
            <a:off x="-4200" y="2577625"/>
            <a:ext cx="2580000" cy="2571600"/>
          </a:xfrm>
          <a:prstGeom prst="round2SameRect">
            <a:avLst>
              <a:gd fmla="val 50000" name="adj1"/>
              <a:gd fmla="val 0" name="adj2"/>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637" name="Google Shape;637;p101"/>
          <p:cNvSpPr/>
          <p:nvPr/>
        </p:nvSpPr>
        <p:spPr>
          <a:xfrm rot="-5400000">
            <a:off x="6568200" y="2570005"/>
            <a:ext cx="2580000" cy="2571600"/>
          </a:xfrm>
          <a:prstGeom prst="round2SameRect">
            <a:avLst>
              <a:gd fmla="val 50000" name="adj1"/>
              <a:gd fmla="val 0" name="adj2"/>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638" name="Google Shape;638;p101"/>
          <p:cNvSpPr/>
          <p:nvPr/>
        </p:nvSpPr>
        <p:spPr>
          <a:xfrm rot="10800000">
            <a:off x="50" y="2572225"/>
            <a:ext cx="6576000" cy="2582400"/>
          </a:xfrm>
          <a:prstGeom prst="round2SameRect">
            <a:avLst>
              <a:gd fmla="val 50000" name="adj1"/>
              <a:gd fmla="val 5000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39" name="Google Shape;639;p101"/>
          <p:cNvSpPr/>
          <p:nvPr/>
        </p:nvSpPr>
        <p:spPr>
          <a:xfrm rot="-5400000">
            <a:off x="6568200" y="2572150"/>
            <a:ext cx="2580000" cy="2571600"/>
          </a:xfrm>
          <a:prstGeom prst="round2SameRect">
            <a:avLst>
              <a:gd fmla="val 49780" name="adj1"/>
              <a:gd fmla="val 50000"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 </a:t>
            </a:r>
            <a:endParaRPr/>
          </a:p>
        </p:txBody>
      </p:sp>
      <p:sp>
        <p:nvSpPr>
          <p:cNvPr id="640" name="Google Shape;640;p101"/>
          <p:cNvSpPr/>
          <p:nvPr/>
        </p:nvSpPr>
        <p:spPr>
          <a:xfrm rot="10800000">
            <a:off x="7055400" y="0"/>
            <a:ext cx="2088600" cy="260100"/>
          </a:xfrm>
          <a:prstGeom prst="round2SameRect">
            <a:avLst>
              <a:gd fmla="val 50000" name="adj1"/>
              <a:gd fmla="val 0" name="adj2"/>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174B2E"/>
              </a:solidFill>
            </a:endParaRPr>
          </a:p>
        </p:txBody>
      </p:sp>
      <p:sp>
        <p:nvSpPr>
          <p:cNvPr id="641" name="Google Shape;641;p101"/>
          <p:cNvSpPr txBox="1"/>
          <p:nvPr>
            <p:ph type="title"/>
          </p:nvPr>
        </p:nvSpPr>
        <p:spPr>
          <a:xfrm>
            <a:off x="217263" y="609100"/>
            <a:ext cx="8406000" cy="1607700"/>
          </a:xfrm>
          <a:prstGeom prst="rect">
            <a:avLst/>
          </a:prstGeom>
        </p:spPr>
        <p:txBody>
          <a:bodyPr anchorCtr="0" anchor="t" bIns="91425" lIns="91425" spcFirstLastPara="1" rIns="91425" wrap="square" tIns="91425">
            <a:noAutofit/>
          </a:bodyPr>
          <a:lstStyle>
            <a:lvl1pPr lvl="0">
              <a:lnSpc>
                <a:spcPct val="70000"/>
              </a:lnSpc>
              <a:spcBef>
                <a:spcPts val="0"/>
              </a:spcBef>
              <a:spcAft>
                <a:spcPts val="0"/>
              </a:spcAft>
              <a:buClr>
                <a:schemeClr val="dk1"/>
              </a:buClr>
              <a:buSzPts val="7000"/>
              <a:buFont typeface="Taviraj"/>
              <a:buNone/>
              <a:defRPr>
                <a:solidFill>
                  <a:schemeClr val="dk1"/>
                </a:solidFill>
                <a:latin typeface="Taviraj"/>
                <a:ea typeface="Taviraj"/>
                <a:cs typeface="Taviraj"/>
                <a:sym typeface="Taviraj"/>
              </a:defRPr>
            </a:lvl1pPr>
            <a:lvl2pPr lvl="1">
              <a:lnSpc>
                <a:spcPct val="70000"/>
              </a:lnSpc>
              <a:spcBef>
                <a:spcPts val="0"/>
              </a:spcBef>
              <a:spcAft>
                <a:spcPts val="0"/>
              </a:spcAft>
              <a:buClr>
                <a:schemeClr val="dk1"/>
              </a:buClr>
              <a:buSzPts val="7000"/>
              <a:buFont typeface="Taviraj"/>
              <a:buNone/>
              <a:defRPr>
                <a:solidFill>
                  <a:schemeClr val="dk1"/>
                </a:solidFill>
                <a:latin typeface="Taviraj"/>
                <a:ea typeface="Taviraj"/>
                <a:cs typeface="Taviraj"/>
                <a:sym typeface="Taviraj"/>
              </a:defRPr>
            </a:lvl2pPr>
            <a:lvl3pPr lvl="2">
              <a:lnSpc>
                <a:spcPct val="70000"/>
              </a:lnSpc>
              <a:spcBef>
                <a:spcPts val="0"/>
              </a:spcBef>
              <a:spcAft>
                <a:spcPts val="0"/>
              </a:spcAft>
              <a:buClr>
                <a:schemeClr val="dk1"/>
              </a:buClr>
              <a:buSzPts val="7000"/>
              <a:buFont typeface="Taviraj"/>
              <a:buNone/>
              <a:defRPr>
                <a:solidFill>
                  <a:schemeClr val="dk1"/>
                </a:solidFill>
                <a:latin typeface="Taviraj"/>
                <a:ea typeface="Taviraj"/>
                <a:cs typeface="Taviraj"/>
                <a:sym typeface="Taviraj"/>
              </a:defRPr>
            </a:lvl3pPr>
            <a:lvl4pPr lvl="3">
              <a:lnSpc>
                <a:spcPct val="70000"/>
              </a:lnSpc>
              <a:spcBef>
                <a:spcPts val="0"/>
              </a:spcBef>
              <a:spcAft>
                <a:spcPts val="0"/>
              </a:spcAft>
              <a:buClr>
                <a:schemeClr val="dk1"/>
              </a:buClr>
              <a:buSzPts val="7000"/>
              <a:buFont typeface="Taviraj"/>
              <a:buNone/>
              <a:defRPr>
                <a:solidFill>
                  <a:schemeClr val="dk1"/>
                </a:solidFill>
                <a:latin typeface="Taviraj"/>
                <a:ea typeface="Taviraj"/>
                <a:cs typeface="Taviraj"/>
                <a:sym typeface="Taviraj"/>
              </a:defRPr>
            </a:lvl4pPr>
            <a:lvl5pPr lvl="4">
              <a:lnSpc>
                <a:spcPct val="70000"/>
              </a:lnSpc>
              <a:spcBef>
                <a:spcPts val="0"/>
              </a:spcBef>
              <a:spcAft>
                <a:spcPts val="0"/>
              </a:spcAft>
              <a:buClr>
                <a:schemeClr val="dk1"/>
              </a:buClr>
              <a:buSzPts val="7000"/>
              <a:buFont typeface="Taviraj"/>
              <a:buNone/>
              <a:defRPr>
                <a:solidFill>
                  <a:schemeClr val="dk1"/>
                </a:solidFill>
                <a:latin typeface="Taviraj"/>
                <a:ea typeface="Taviraj"/>
                <a:cs typeface="Taviraj"/>
                <a:sym typeface="Taviraj"/>
              </a:defRPr>
            </a:lvl5pPr>
            <a:lvl6pPr lvl="5">
              <a:lnSpc>
                <a:spcPct val="70000"/>
              </a:lnSpc>
              <a:spcBef>
                <a:spcPts val="0"/>
              </a:spcBef>
              <a:spcAft>
                <a:spcPts val="0"/>
              </a:spcAft>
              <a:buClr>
                <a:schemeClr val="dk1"/>
              </a:buClr>
              <a:buSzPts val="7000"/>
              <a:buFont typeface="Taviraj"/>
              <a:buNone/>
              <a:defRPr>
                <a:solidFill>
                  <a:schemeClr val="dk1"/>
                </a:solidFill>
                <a:latin typeface="Taviraj"/>
                <a:ea typeface="Taviraj"/>
                <a:cs typeface="Taviraj"/>
                <a:sym typeface="Taviraj"/>
              </a:defRPr>
            </a:lvl6pPr>
            <a:lvl7pPr lvl="6">
              <a:lnSpc>
                <a:spcPct val="70000"/>
              </a:lnSpc>
              <a:spcBef>
                <a:spcPts val="0"/>
              </a:spcBef>
              <a:spcAft>
                <a:spcPts val="0"/>
              </a:spcAft>
              <a:buClr>
                <a:schemeClr val="dk1"/>
              </a:buClr>
              <a:buSzPts val="7000"/>
              <a:buFont typeface="Taviraj"/>
              <a:buNone/>
              <a:defRPr>
                <a:solidFill>
                  <a:schemeClr val="dk1"/>
                </a:solidFill>
                <a:latin typeface="Taviraj"/>
                <a:ea typeface="Taviraj"/>
                <a:cs typeface="Taviraj"/>
                <a:sym typeface="Taviraj"/>
              </a:defRPr>
            </a:lvl7pPr>
            <a:lvl8pPr lvl="7">
              <a:lnSpc>
                <a:spcPct val="70000"/>
              </a:lnSpc>
              <a:spcBef>
                <a:spcPts val="0"/>
              </a:spcBef>
              <a:spcAft>
                <a:spcPts val="0"/>
              </a:spcAft>
              <a:buClr>
                <a:schemeClr val="dk1"/>
              </a:buClr>
              <a:buSzPts val="7000"/>
              <a:buFont typeface="Taviraj"/>
              <a:buNone/>
              <a:defRPr>
                <a:solidFill>
                  <a:schemeClr val="dk1"/>
                </a:solidFill>
                <a:latin typeface="Taviraj"/>
                <a:ea typeface="Taviraj"/>
                <a:cs typeface="Taviraj"/>
                <a:sym typeface="Taviraj"/>
              </a:defRPr>
            </a:lvl8pPr>
            <a:lvl9pPr lvl="8">
              <a:lnSpc>
                <a:spcPct val="70000"/>
              </a:lnSpc>
              <a:spcBef>
                <a:spcPts val="0"/>
              </a:spcBef>
              <a:spcAft>
                <a:spcPts val="0"/>
              </a:spcAft>
              <a:buClr>
                <a:schemeClr val="dk1"/>
              </a:buClr>
              <a:buSzPts val="7000"/>
              <a:buFont typeface="Taviraj"/>
              <a:buNone/>
              <a:defRPr>
                <a:solidFill>
                  <a:schemeClr val="dk1"/>
                </a:solidFill>
                <a:latin typeface="Taviraj"/>
                <a:ea typeface="Taviraj"/>
                <a:cs typeface="Taviraj"/>
                <a:sym typeface="Taviraj"/>
              </a:defRPr>
            </a:lvl9pPr>
          </a:lstStyle>
          <a:p/>
        </p:txBody>
      </p:sp>
      <p:sp>
        <p:nvSpPr>
          <p:cNvPr id="642" name="Google Shape;642;p101"/>
          <p:cNvSpPr txBox="1"/>
          <p:nvPr>
            <p:ph idx="1" type="subTitle"/>
          </p:nvPr>
        </p:nvSpPr>
        <p:spPr>
          <a:xfrm>
            <a:off x="1926050" y="3396025"/>
            <a:ext cx="2724000" cy="934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2200"/>
              <a:buFont typeface="Oswald"/>
              <a:buNone/>
              <a:defRPr sz="2200">
                <a:solidFill>
                  <a:schemeClr val="dk2"/>
                </a:solidFill>
              </a:defRPr>
            </a:lvl1pPr>
            <a:lvl2pPr lvl="1">
              <a:spcBef>
                <a:spcPts val="0"/>
              </a:spcBef>
              <a:spcAft>
                <a:spcPts val="0"/>
              </a:spcAft>
              <a:buClr>
                <a:schemeClr val="dk2"/>
              </a:buClr>
              <a:buSzPts val="6000"/>
              <a:buNone/>
              <a:defRPr>
                <a:solidFill>
                  <a:schemeClr val="dk2"/>
                </a:solidFill>
              </a:defRPr>
            </a:lvl2pPr>
            <a:lvl3pPr lvl="2">
              <a:spcBef>
                <a:spcPts val="0"/>
              </a:spcBef>
              <a:spcAft>
                <a:spcPts val="0"/>
              </a:spcAft>
              <a:buClr>
                <a:schemeClr val="dk2"/>
              </a:buClr>
              <a:buSzPts val="6000"/>
              <a:buNone/>
              <a:defRPr>
                <a:solidFill>
                  <a:schemeClr val="dk2"/>
                </a:solidFill>
              </a:defRPr>
            </a:lvl3pPr>
            <a:lvl4pPr lvl="3">
              <a:spcBef>
                <a:spcPts val="0"/>
              </a:spcBef>
              <a:spcAft>
                <a:spcPts val="0"/>
              </a:spcAft>
              <a:buClr>
                <a:schemeClr val="dk2"/>
              </a:buClr>
              <a:buSzPts val="6000"/>
              <a:buNone/>
              <a:defRPr>
                <a:solidFill>
                  <a:schemeClr val="dk2"/>
                </a:solidFill>
              </a:defRPr>
            </a:lvl4pPr>
            <a:lvl5pPr lvl="4">
              <a:spcBef>
                <a:spcPts val="0"/>
              </a:spcBef>
              <a:spcAft>
                <a:spcPts val="0"/>
              </a:spcAft>
              <a:buClr>
                <a:schemeClr val="dk2"/>
              </a:buClr>
              <a:buSzPts val="6000"/>
              <a:buNone/>
              <a:defRPr>
                <a:solidFill>
                  <a:schemeClr val="dk2"/>
                </a:solidFill>
              </a:defRPr>
            </a:lvl5pPr>
            <a:lvl6pPr lvl="5">
              <a:spcBef>
                <a:spcPts val="0"/>
              </a:spcBef>
              <a:spcAft>
                <a:spcPts val="0"/>
              </a:spcAft>
              <a:buClr>
                <a:schemeClr val="dk2"/>
              </a:buClr>
              <a:buSzPts val="6000"/>
              <a:buNone/>
              <a:defRPr>
                <a:solidFill>
                  <a:schemeClr val="dk2"/>
                </a:solidFill>
              </a:defRPr>
            </a:lvl6pPr>
            <a:lvl7pPr lvl="6">
              <a:spcBef>
                <a:spcPts val="0"/>
              </a:spcBef>
              <a:spcAft>
                <a:spcPts val="0"/>
              </a:spcAft>
              <a:buClr>
                <a:schemeClr val="dk2"/>
              </a:buClr>
              <a:buSzPts val="6000"/>
              <a:buNone/>
              <a:defRPr>
                <a:solidFill>
                  <a:schemeClr val="dk2"/>
                </a:solidFill>
              </a:defRPr>
            </a:lvl7pPr>
            <a:lvl8pPr lvl="7">
              <a:spcBef>
                <a:spcPts val="0"/>
              </a:spcBef>
              <a:spcAft>
                <a:spcPts val="0"/>
              </a:spcAft>
              <a:buClr>
                <a:schemeClr val="dk2"/>
              </a:buClr>
              <a:buSzPts val="6000"/>
              <a:buNone/>
              <a:defRPr>
                <a:solidFill>
                  <a:schemeClr val="dk2"/>
                </a:solidFill>
              </a:defRPr>
            </a:lvl8pPr>
            <a:lvl9pPr lvl="8">
              <a:spcBef>
                <a:spcPts val="0"/>
              </a:spcBef>
              <a:spcAft>
                <a:spcPts val="0"/>
              </a:spcAft>
              <a:buClr>
                <a:schemeClr val="dk2"/>
              </a:buClr>
              <a:buSzPts val="6000"/>
              <a:buNone/>
              <a:defRPr>
                <a:solidFill>
                  <a:schemeClr val="dk2"/>
                </a:solidFill>
              </a:defRPr>
            </a:lvl9pPr>
          </a:lstStyle>
          <a:p/>
        </p:txBody>
      </p:sp>
      <p:sp>
        <p:nvSpPr>
          <p:cNvPr id="643" name="Google Shape;643;p101"/>
          <p:cNvSpPr txBox="1"/>
          <p:nvPr>
            <p:ph idx="2" type="subTitle"/>
          </p:nvPr>
        </p:nvSpPr>
        <p:spPr>
          <a:xfrm>
            <a:off x="6576050" y="3396025"/>
            <a:ext cx="2571600" cy="9348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1"/>
              </a:buClr>
              <a:buSzPts val="2200"/>
              <a:buFont typeface="Oswald"/>
              <a:buNone/>
              <a:defRPr sz="2200">
                <a:solidFill>
                  <a:schemeClr val="dk1"/>
                </a:solidFill>
              </a:defRPr>
            </a:lvl1pPr>
            <a:lvl2pPr lvl="1">
              <a:spcBef>
                <a:spcPts val="0"/>
              </a:spcBef>
              <a:spcAft>
                <a:spcPts val="0"/>
              </a:spcAft>
              <a:buClr>
                <a:schemeClr val="dk1"/>
              </a:buClr>
              <a:buSzPts val="6000"/>
              <a:buNone/>
              <a:defRPr>
                <a:solidFill>
                  <a:schemeClr val="dk1"/>
                </a:solidFill>
              </a:defRPr>
            </a:lvl2pPr>
            <a:lvl3pPr lvl="2">
              <a:spcBef>
                <a:spcPts val="0"/>
              </a:spcBef>
              <a:spcAft>
                <a:spcPts val="0"/>
              </a:spcAft>
              <a:buClr>
                <a:schemeClr val="dk1"/>
              </a:buClr>
              <a:buSzPts val="6000"/>
              <a:buNone/>
              <a:defRPr>
                <a:solidFill>
                  <a:schemeClr val="dk1"/>
                </a:solidFill>
              </a:defRPr>
            </a:lvl3pPr>
            <a:lvl4pPr lvl="3">
              <a:spcBef>
                <a:spcPts val="0"/>
              </a:spcBef>
              <a:spcAft>
                <a:spcPts val="0"/>
              </a:spcAft>
              <a:buClr>
                <a:schemeClr val="dk1"/>
              </a:buClr>
              <a:buSzPts val="6000"/>
              <a:buNone/>
              <a:defRPr>
                <a:solidFill>
                  <a:schemeClr val="dk1"/>
                </a:solidFill>
              </a:defRPr>
            </a:lvl4pPr>
            <a:lvl5pPr lvl="4">
              <a:spcBef>
                <a:spcPts val="0"/>
              </a:spcBef>
              <a:spcAft>
                <a:spcPts val="0"/>
              </a:spcAft>
              <a:buClr>
                <a:schemeClr val="dk1"/>
              </a:buClr>
              <a:buSzPts val="6000"/>
              <a:buNone/>
              <a:defRPr>
                <a:solidFill>
                  <a:schemeClr val="dk1"/>
                </a:solidFill>
              </a:defRPr>
            </a:lvl5pPr>
            <a:lvl6pPr lvl="5">
              <a:spcBef>
                <a:spcPts val="0"/>
              </a:spcBef>
              <a:spcAft>
                <a:spcPts val="0"/>
              </a:spcAft>
              <a:buClr>
                <a:schemeClr val="dk1"/>
              </a:buClr>
              <a:buSzPts val="6000"/>
              <a:buNone/>
              <a:defRPr>
                <a:solidFill>
                  <a:schemeClr val="dk1"/>
                </a:solidFill>
              </a:defRPr>
            </a:lvl6pPr>
            <a:lvl7pPr lvl="6">
              <a:spcBef>
                <a:spcPts val="0"/>
              </a:spcBef>
              <a:spcAft>
                <a:spcPts val="0"/>
              </a:spcAft>
              <a:buClr>
                <a:schemeClr val="dk1"/>
              </a:buClr>
              <a:buSzPts val="6000"/>
              <a:buNone/>
              <a:defRPr>
                <a:solidFill>
                  <a:schemeClr val="dk1"/>
                </a:solidFill>
              </a:defRPr>
            </a:lvl7pPr>
            <a:lvl8pPr lvl="7">
              <a:spcBef>
                <a:spcPts val="0"/>
              </a:spcBef>
              <a:spcAft>
                <a:spcPts val="0"/>
              </a:spcAft>
              <a:buClr>
                <a:schemeClr val="dk1"/>
              </a:buClr>
              <a:buSzPts val="6000"/>
              <a:buNone/>
              <a:defRPr>
                <a:solidFill>
                  <a:schemeClr val="dk1"/>
                </a:solidFill>
              </a:defRPr>
            </a:lvl8pPr>
            <a:lvl9pPr lvl="8">
              <a:spcBef>
                <a:spcPts val="0"/>
              </a:spcBef>
              <a:spcAft>
                <a:spcPts val="0"/>
              </a:spcAft>
              <a:buClr>
                <a:schemeClr val="dk1"/>
              </a:buClr>
              <a:buSzPts val="6000"/>
              <a:buNone/>
              <a:defRPr>
                <a:solidFill>
                  <a:schemeClr val="dk1"/>
                </a:solidFill>
              </a:defRPr>
            </a:lvl9pPr>
          </a:lstStyle>
          <a:p/>
        </p:txBody>
      </p:sp>
      <p:sp>
        <p:nvSpPr>
          <p:cNvPr id="644" name="Google Shape;644;p101"/>
          <p:cNvSpPr txBox="1"/>
          <p:nvPr>
            <p:ph idx="3" type="subTitle"/>
          </p:nvPr>
        </p:nvSpPr>
        <p:spPr>
          <a:xfrm>
            <a:off x="7055300" y="0"/>
            <a:ext cx="2088600" cy="2601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1pPr>
            <a:lvl2pPr lvl="1"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2pPr>
            <a:lvl3pPr lvl="2"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3pPr>
            <a:lvl4pPr lvl="3"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4pPr>
            <a:lvl5pPr lvl="4"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5pPr>
            <a:lvl6pPr lvl="5"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6pPr>
            <a:lvl7pPr lvl="6"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7pPr>
            <a:lvl8pPr lvl="7"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8pPr>
            <a:lvl9pPr lvl="8" algn="ctr">
              <a:spcBef>
                <a:spcPts val="0"/>
              </a:spcBef>
              <a:spcAft>
                <a:spcPts val="0"/>
              </a:spcAft>
              <a:buClr>
                <a:schemeClr val="dk2"/>
              </a:buClr>
              <a:buSzPts val="800"/>
              <a:buFont typeface="Taviraj Light"/>
              <a:buNone/>
              <a:defRPr b="0" sz="800">
                <a:solidFill>
                  <a:schemeClr val="dk2"/>
                </a:solidFill>
                <a:latin typeface="Taviraj Light"/>
                <a:ea typeface="Taviraj Light"/>
                <a:cs typeface="Taviraj Light"/>
                <a:sym typeface="Taviraj Light"/>
              </a:defRPr>
            </a:lvl9pPr>
          </a:lstStyle>
          <a:p/>
        </p:txBody>
      </p:sp>
    </p:spTree>
  </p:cSld>
  <p:clrMapOvr>
    <a:masterClrMapping/>
  </p:clrMapOvr>
  <p:extLst>
    <p:ext uri="{DCECCB84-F9BA-43D5-87BE-67443E8EF086}">
      <p15:sldGuideLst>
        <p15:guide id="1" orient="horz" pos="1620">
          <p15:clr>
            <a:srgbClr val="E46962"/>
          </p15:clr>
        </p15:guide>
        <p15:guide id="2" pos="2880">
          <p15:clr>
            <a:srgbClr val="E46962"/>
          </p15:clr>
        </p15:guide>
        <p15:guide id="3" pos="204">
          <p15:clr>
            <a:srgbClr val="E46962"/>
          </p15:clr>
        </p15:guide>
      </p15:sldGuideLst>
    </p:ext>
  </p:extLst>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645" name="Shape 645"/>
        <p:cNvGrpSpPr/>
        <p:nvPr/>
      </p:nvGrpSpPr>
      <p:grpSpPr>
        <a:xfrm>
          <a:off x="0" y="0"/>
          <a:ext cx="0" cy="0"/>
          <a:chOff x="0" y="0"/>
          <a:chExt cx="0" cy="0"/>
        </a:xfrm>
      </p:grpSpPr>
      <p:sp>
        <p:nvSpPr>
          <p:cNvPr id="646" name="Google Shape;646;p102"/>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47" name="Google Shape;647;p102"/>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48" name="Google Shape;648;p10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649" name="Shape 649"/>
        <p:cNvGrpSpPr/>
        <p:nvPr/>
      </p:nvGrpSpPr>
      <p:grpSpPr>
        <a:xfrm>
          <a:off x="0" y="0"/>
          <a:ext cx="0" cy="0"/>
          <a:chOff x="0" y="0"/>
          <a:chExt cx="0" cy="0"/>
        </a:xfrm>
      </p:grpSpPr>
      <p:sp>
        <p:nvSpPr>
          <p:cNvPr id="650" name="Google Shape;650;p10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103"/>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52" name="Google Shape;652;p103"/>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653" name="Google Shape;653;p103"/>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54" name="Google Shape;654;p10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5.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20" Type="http://schemas.openxmlformats.org/officeDocument/2006/relationships/slideLayout" Target="../slideLayouts/slideLayout3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22" Type="http://schemas.openxmlformats.org/officeDocument/2006/relationships/slideLayout" Target="../slideLayouts/slideLayout33.xml"/><Relationship Id="rId44" Type="http://schemas.openxmlformats.org/officeDocument/2006/relationships/slideLayout" Target="../slideLayouts/slideLayout55.xml"/><Relationship Id="rId21" Type="http://schemas.openxmlformats.org/officeDocument/2006/relationships/slideLayout" Target="../slideLayouts/slideLayout32.xml"/><Relationship Id="rId43" Type="http://schemas.openxmlformats.org/officeDocument/2006/relationships/slideLayout" Target="../slideLayouts/slideLayout54.xml"/><Relationship Id="rId24" Type="http://schemas.openxmlformats.org/officeDocument/2006/relationships/slideLayout" Target="../slideLayouts/slideLayout35.xml"/><Relationship Id="rId46" Type="http://schemas.openxmlformats.org/officeDocument/2006/relationships/theme" Target="../theme/theme4.xml"/><Relationship Id="rId23" Type="http://schemas.openxmlformats.org/officeDocument/2006/relationships/slideLayout" Target="../slideLayouts/slideLayout34.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33" Type="http://schemas.openxmlformats.org/officeDocument/2006/relationships/slideLayout" Target="../slideLayouts/slideLayout44.xml"/><Relationship Id="rId10" Type="http://schemas.openxmlformats.org/officeDocument/2006/relationships/slideLayout" Target="../slideLayouts/slideLayout21.xml"/><Relationship Id="rId32" Type="http://schemas.openxmlformats.org/officeDocument/2006/relationships/slideLayout" Target="../slideLayouts/slideLayout43.xml"/><Relationship Id="rId13" Type="http://schemas.openxmlformats.org/officeDocument/2006/relationships/slideLayout" Target="../slideLayouts/slideLayout24.xml"/><Relationship Id="rId35" Type="http://schemas.openxmlformats.org/officeDocument/2006/relationships/slideLayout" Target="../slideLayouts/slideLayout46.xml"/><Relationship Id="rId12" Type="http://schemas.openxmlformats.org/officeDocument/2006/relationships/slideLayout" Target="../slideLayouts/slideLayout23.xml"/><Relationship Id="rId34" Type="http://schemas.openxmlformats.org/officeDocument/2006/relationships/slideLayout" Target="../slideLayouts/slideLayout45.xml"/><Relationship Id="rId15" Type="http://schemas.openxmlformats.org/officeDocument/2006/relationships/slideLayout" Target="../slideLayouts/slideLayout26.xml"/><Relationship Id="rId37" Type="http://schemas.openxmlformats.org/officeDocument/2006/relationships/slideLayout" Target="../slideLayouts/slideLayout48.xml"/><Relationship Id="rId14" Type="http://schemas.openxmlformats.org/officeDocument/2006/relationships/slideLayout" Target="../slideLayouts/slideLayout25.xml"/><Relationship Id="rId36" Type="http://schemas.openxmlformats.org/officeDocument/2006/relationships/slideLayout" Target="../slideLayouts/slideLayout47.xml"/><Relationship Id="rId17" Type="http://schemas.openxmlformats.org/officeDocument/2006/relationships/slideLayout" Target="../slideLayouts/slideLayout28.xml"/><Relationship Id="rId39" Type="http://schemas.openxmlformats.org/officeDocument/2006/relationships/slideLayout" Target="../slideLayouts/slideLayout50.xml"/><Relationship Id="rId16" Type="http://schemas.openxmlformats.org/officeDocument/2006/relationships/slideLayout" Target="../slideLayouts/slideLayout27.xml"/><Relationship Id="rId38" Type="http://schemas.openxmlformats.org/officeDocument/2006/relationships/slideLayout" Target="../slideLayouts/slideLayout49.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40" Type="http://schemas.openxmlformats.org/officeDocument/2006/relationships/slideLayout" Target="../slideLayouts/slideLayout96.xml"/><Relationship Id="rId20" Type="http://schemas.openxmlformats.org/officeDocument/2006/relationships/slideLayout" Target="../slideLayouts/slideLayout76.xml"/><Relationship Id="rId41" Type="http://schemas.openxmlformats.org/officeDocument/2006/relationships/theme" Target="../theme/theme1.xml"/><Relationship Id="rId22" Type="http://schemas.openxmlformats.org/officeDocument/2006/relationships/slideLayout" Target="../slideLayouts/slideLayout78.xml"/><Relationship Id="rId21" Type="http://schemas.openxmlformats.org/officeDocument/2006/relationships/slideLayout" Target="../slideLayouts/slideLayout77.xml"/><Relationship Id="rId24" Type="http://schemas.openxmlformats.org/officeDocument/2006/relationships/slideLayout" Target="../slideLayouts/slideLayout80.xml"/><Relationship Id="rId23" Type="http://schemas.openxmlformats.org/officeDocument/2006/relationships/slideLayout" Target="../slideLayouts/slideLayout79.xml"/><Relationship Id="rId1" Type="http://schemas.openxmlformats.org/officeDocument/2006/relationships/slideLayout" Target="../slideLayouts/slideLayout57.xml"/><Relationship Id="rId2" Type="http://schemas.openxmlformats.org/officeDocument/2006/relationships/slideLayout" Target="../slideLayouts/slideLayout58.xml"/><Relationship Id="rId3" Type="http://schemas.openxmlformats.org/officeDocument/2006/relationships/slideLayout" Target="../slideLayouts/slideLayout59.xml"/><Relationship Id="rId4" Type="http://schemas.openxmlformats.org/officeDocument/2006/relationships/slideLayout" Target="../slideLayouts/slideLayout60.xml"/><Relationship Id="rId9" Type="http://schemas.openxmlformats.org/officeDocument/2006/relationships/slideLayout" Target="../slideLayouts/slideLayout65.xml"/><Relationship Id="rId26" Type="http://schemas.openxmlformats.org/officeDocument/2006/relationships/slideLayout" Target="../slideLayouts/slideLayout82.xml"/><Relationship Id="rId25" Type="http://schemas.openxmlformats.org/officeDocument/2006/relationships/slideLayout" Target="../slideLayouts/slideLayout81.xml"/><Relationship Id="rId28" Type="http://schemas.openxmlformats.org/officeDocument/2006/relationships/slideLayout" Target="../slideLayouts/slideLayout84.xml"/><Relationship Id="rId27" Type="http://schemas.openxmlformats.org/officeDocument/2006/relationships/slideLayout" Target="../slideLayouts/slideLayout83.xml"/><Relationship Id="rId5" Type="http://schemas.openxmlformats.org/officeDocument/2006/relationships/slideLayout" Target="../slideLayouts/slideLayout61.xml"/><Relationship Id="rId6" Type="http://schemas.openxmlformats.org/officeDocument/2006/relationships/slideLayout" Target="../slideLayouts/slideLayout62.xml"/><Relationship Id="rId29" Type="http://schemas.openxmlformats.org/officeDocument/2006/relationships/slideLayout" Target="../slideLayouts/slideLayout85.xml"/><Relationship Id="rId7" Type="http://schemas.openxmlformats.org/officeDocument/2006/relationships/slideLayout" Target="../slideLayouts/slideLayout63.xml"/><Relationship Id="rId8" Type="http://schemas.openxmlformats.org/officeDocument/2006/relationships/slideLayout" Target="../slideLayouts/slideLayout64.xml"/><Relationship Id="rId31" Type="http://schemas.openxmlformats.org/officeDocument/2006/relationships/slideLayout" Target="../slideLayouts/slideLayout87.xml"/><Relationship Id="rId30" Type="http://schemas.openxmlformats.org/officeDocument/2006/relationships/slideLayout" Target="../slideLayouts/slideLayout86.xml"/><Relationship Id="rId11" Type="http://schemas.openxmlformats.org/officeDocument/2006/relationships/slideLayout" Target="../slideLayouts/slideLayout67.xml"/><Relationship Id="rId33" Type="http://schemas.openxmlformats.org/officeDocument/2006/relationships/slideLayout" Target="../slideLayouts/slideLayout89.xml"/><Relationship Id="rId10" Type="http://schemas.openxmlformats.org/officeDocument/2006/relationships/slideLayout" Target="../slideLayouts/slideLayout66.xml"/><Relationship Id="rId32" Type="http://schemas.openxmlformats.org/officeDocument/2006/relationships/slideLayout" Target="../slideLayouts/slideLayout88.xml"/><Relationship Id="rId13" Type="http://schemas.openxmlformats.org/officeDocument/2006/relationships/slideLayout" Target="../slideLayouts/slideLayout69.xml"/><Relationship Id="rId35" Type="http://schemas.openxmlformats.org/officeDocument/2006/relationships/slideLayout" Target="../slideLayouts/slideLayout91.xml"/><Relationship Id="rId12" Type="http://schemas.openxmlformats.org/officeDocument/2006/relationships/slideLayout" Target="../slideLayouts/slideLayout68.xml"/><Relationship Id="rId34" Type="http://schemas.openxmlformats.org/officeDocument/2006/relationships/slideLayout" Target="../slideLayouts/slideLayout90.xml"/><Relationship Id="rId15" Type="http://schemas.openxmlformats.org/officeDocument/2006/relationships/slideLayout" Target="../slideLayouts/slideLayout71.xml"/><Relationship Id="rId37" Type="http://schemas.openxmlformats.org/officeDocument/2006/relationships/slideLayout" Target="../slideLayouts/slideLayout93.xml"/><Relationship Id="rId14" Type="http://schemas.openxmlformats.org/officeDocument/2006/relationships/slideLayout" Target="../slideLayouts/slideLayout70.xml"/><Relationship Id="rId36" Type="http://schemas.openxmlformats.org/officeDocument/2006/relationships/slideLayout" Target="../slideLayouts/slideLayout92.xml"/><Relationship Id="rId17" Type="http://schemas.openxmlformats.org/officeDocument/2006/relationships/slideLayout" Target="../slideLayouts/slideLayout73.xml"/><Relationship Id="rId39" Type="http://schemas.openxmlformats.org/officeDocument/2006/relationships/slideLayout" Target="../slideLayouts/slideLayout95.xml"/><Relationship Id="rId16" Type="http://schemas.openxmlformats.org/officeDocument/2006/relationships/slideLayout" Target="../slideLayouts/slideLayout72.xml"/><Relationship Id="rId38" Type="http://schemas.openxmlformats.org/officeDocument/2006/relationships/slideLayout" Target="../slideLayouts/slideLayout94.xml"/><Relationship Id="rId19" Type="http://schemas.openxmlformats.org/officeDocument/2006/relationships/slideLayout" Target="../slideLayouts/slideLayout75.xml"/><Relationship Id="rId18" Type="http://schemas.openxmlformats.org/officeDocument/2006/relationships/slideLayout" Target="../slideLayouts/slideLayout74.xml"/></Relationships>
</file>

<file path=ppt/slideMasters/_rels/slideMaster4.xml.rels><?xml version="1.0" encoding="UTF-8" standalone="yes"?><Relationships xmlns="http://schemas.openxmlformats.org/package/2006/relationships"><Relationship Id="rId40" Type="http://schemas.openxmlformats.org/officeDocument/2006/relationships/slideLayout" Target="../slideLayouts/slideLayout136.xml"/><Relationship Id="rId20" Type="http://schemas.openxmlformats.org/officeDocument/2006/relationships/slideLayout" Target="../slideLayouts/slideLayout116.xml"/><Relationship Id="rId42" Type="http://schemas.openxmlformats.org/officeDocument/2006/relationships/theme" Target="../theme/theme2.xml"/><Relationship Id="rId41" Type="http://schemas.openxmlformats.org/officeDocument/2006/relationships/slideLayout" Target="../slideLayouts/slideLayout137.xml"/><Relationship Id="rId22" Type="http://schemas.openxmlformats.org/officeDocument/2006/relationships/slideLayout" Target="../slideLayouts/slideLayout118.xml"/><Relationship Id="rId21" Type="http://schemas.openxmlformats.org/officeDocument/2006/relationships/slideLayout" Target="../slideLayouts/slideLayout117.xml"/><Relationship Id="rId24" Type="http://schemas.openxmlformats.org/officeDocument/2006/relationships/slideLayout" Target="../slideLayouts/slideLayout120.xml"/><Relationship Id="rId23" Type="http://schemas.openxmlformats.org/officeDocument/2006/relationships/slideLayout" Target="../slideLayouts/slideLayout119.xml"/><Relationship Id="rId1" Type="http://schemas.openxmlformats.org/officeDocument/2006/relationships/slideLayout" Target="../slideLayouts/slideLayout97.xml"/><Relationship Id="rId2" Type="http://schemas.openxmlformats.org/officeDocument/2006/relationships/slideLayout" Target="../slideLayouts/slideLayout98.xml"/><Relationship Id="rId3" Type="http://schemas.openxmlformats.org/officeDocument/2006/relationships/slideLayout" Target="../slideLayouts/slideLayout99.xml"/><Relationship Id="rId4" Type="http://schemas.openxmlformats.org/officeDocument/2006/relationships/slideLayout" Target="../slideLayouts/slideLayout100.xml"/><Relationship Id="rId9" Type="http://schemas.openxmlformats.org/officeDocument/2006/relationships/slideLayout" Target="../slideLayouts/slideLayout105.xml"/><Relationship Id="rId26" Type="http://schemas.openxmlformats.org/officeDocument/2006/relationships/slideLayout" Target="../slideLayouts/slideLayout122.xml"/><Relationship Id="rId25" Type="http://schemas.openxmlformats.org/officeDocument/2006/relationships/slideLayout" Target="../slideLayouts/slideLayout121.xml"/><Relationship Id="rId28" Type="http://schemas.openxmlformats.org/officeDocument/2006/relationships/slideLayout" Target="../slideLayouts/slideLayout124.xml"/><Relationship Id="rId27" Type="http://schemas.openxmlformats.org/officeDocument/2006/relationships/slideLayout" Target="../slideLayouts/slideLayout123.xml"/><Relationship Id="rId5" Type="http://schemas.openxmlformats.org/officeDocument/2006/relationships/slideLayout" Target="../slideLayouts/slideLayout101.xml"/><Relationship Id="rId6" Type="http://schemas.openxmlformats.org/officeDocument/2006/relationships/slideLayout" Target="../slideLayouts/slideLayout102.xml"/><Relationship Id="rId29" Type="http://schemas.openxmlformats.org/officeDocument/2006/relationships/slideLayout" Target="../slideLayouts/slideLayout125.xml"/><Relationship Id="rId7" Type="http://schemas.openxmlformats.org/officeDocument/2006/relationships/slideLayout" Target="../slideLayouts/slideLayout103.xml"/><Relationship Id="rId8" Type="http://schemas.openxmlformats.org/officeDocument/2006/relationships/slideLayout" Target="../slideLayouts/slideLayout104.xml"/><Relationship Id="rId31" Type="http://schemas.openxmlformats.org/officeDocument/2006/relationships/slideLayout" Target="../slideLayouts/slideLayout127.xml"/><Relationship Id="rId30" Type="http://schemas.openxmlformats.org/officeDocument/2006/relationships/slideLayout" Target="../slideLayouts/slideLayout126.xml"/><Relationship Id="rId11" Type="http://schemas.openxmlformats.org/officeDocument/2006/relationships/slideLayout" Target="../slideLayouts/slideLayout107.xml"/><Relationship Id="rId33" Type="http://schemas.openxmlformats.org/officeDocument/2006/relationships/slideLayout" Target="../slideLayouts/slideLayout129.xml"/><Relationship Id="rId10" Type="http://schemas.openxmlformats.org/officeDocument/2006/relationships/slideLayout" Target="../slideLayouts/slideLayout106.xml"/><Relationship Id="rId32" Type="http://schemas.openxmlformats.org/officeDocument/2006/relationships/slideLayout" Target="../slideLayouts/slideLayout128.xml"/><Relationship Id="rId13" Type="http://schemas.openxmlformats.org/officeDocument/2006/relationships/slideLayout" Target="../slideLayouts/slideLayout109.xml"/><Relationship Id="rId35" Type="http://schemas.openxmlformats.org/officeDocument/2006/relationships/slideLayout" Target="../slideLayouts/slideLayout131.xml"/><Relationship Id="rId12" Type="http://schemas.openxmlformats.org/officeDocument/2006/relationships/slideLayout" Target="../slideLayouts/slideLayout108.xml"/><Relationship Id="rId34" Type="http://schemas.openxmlformats.org/officeDocument/2006/relationships/slideLayout" Target="../slideLayouts/slideLayout130.xml"/><Relationship Id="rId15" Type="http://schemas.openxmlformats.org/officeDocument/2006/relationships/slideLayout" Target="../slideLayouts/slideLayout111.xml"/><Relationship Id="rId37" Type="http://schemas.openxmlformats.org/officeDocument/2006/relationships/slideLayout" Target="../slideLayouts/slideLayout133.xml"/><Relationship Id="rId14" Type="http://schemas.openxmlformats.org/officeDocument/2006/relationships/slideLayout" Target="../slideLayouts/slideLayout110.xml"/><Relationship Id="rId36" Type="http://schemas.openxmlformats.org/officeDocument/2006/relationships/slideLayout" Target="../slideLayouts/slideLayout132.xml"/><Relationship Id="rId17" Type="http://schemas.openxmlformats.org/officeDocument/2006/relationships/slideLayout" Target="../slideLayouts/slideLayout113.xml"/><Relationship Id="rId39" Type="http://schemas.openxmlformats.org/officeDocument/2006/relationships/slideLayout" Target="../slideLayouts/slideLayout135.xml"/><Relationship Id="rId16" Type="http://schemas.openxmlformats.org/officeDocument/2006/relationships/slideLayout" Target="../slideLayouts/slideLayout112.xml"/><Relationship Id="rId38" Type="http://schemas.openxmlformats.org/officeDocument/2006/relationships/slideLayout" Target="../slideLayouts/slideLayout134.xml"/><Relationship Id="rId19" Type="http://schemas.openxmlformats.org/officeDocument/2006/relationships/slideLayout" Target="../slideLayouts/slideLayout115.xml"/><Relationship Id="rId18" Type="http://schemas.openxmlformats.org/officeDocument/2006/relationships/slideLayout" Target="../slideLayouts/slideLayout114.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9950" y="300125"/>
            <a:ext cx="8353800" cy="838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600"/>
              <a:buFont typeface="Hepta Slab"/>
              <a:buNone/>
              <a:defRPr sz="3600">
                <a:solidFill>
                  <a:schemeClr val="dk1"/>
                </a:solidFill>
                <a:latin typeface="Hepta Slab"/>
                <a:ea typeface="Hepta Slab"/>
                <a:cs typeface="Hepta Slab"/>
                <a:sym typeface="Hepta Slab"/>
              </a:defRPr>
            </a:lvl1pPr>
            <a:lvl2pPr lvl="1">
              <a:spcBef>
                <a:spcPts val="0"/>
              </a:spcBef>
              <a:spcAft>
                <a:spcPts val="0"/>
              </a:spcAft>
              <a:buSzPts val="1400"/>
              <a:buFont typeface="Hepta Slab"/>
              <a:buNone/>
              <a:defRPr>
                <a:latin typeface="Hepta Slab"/>
                <a:ea typeface="Hepta Slab"/>
                <a:cs typeface="Hepta Slab"/>
                <a:sym typeface="Hepta Slab"/>
              </a:defRPr>
            </a:lvl2pPr>
            <a:lvl3pPr lvl="2">
              <a:spcBef>
                <a:spcPts val="0"/>
              </a:spcBef>
              <a:spcAft>
                <a:spcPts val="0"/>
              </a:spcAft>
              <a:buSzPts val="1400"/>
              <a:buFont typeface="Hepta Slab"/>
              <a:buNone/>
              <a:defRPr>
                <a:latin typeface="Hepta Slab"/>
                <a:ea typeface="Hepta Slab"/>
                <a:cs typeface="Hepta Slab"/>
                <a:sym typeface="Hepta Slab"/>
              </a:defRPr>
            </a:lvl3pPr>
            <a:lvl4pPr lvl="3">
              <a:spcBef>
                <a:spcPts val="0"/>
              </a:spcBef>
              <a:spcAft>
                <a:spcPts val="0"/>
              </a:spcAft>
              <a:buSzPts val="1400"/>
              <a:buFont typeface="Hepta Slab"/>
              <a:buNone/>
              <a:defRPr>
                <a:latin typeface="Hepta Slab"/>
                <a:ea typeface="Hepta Slab"/>
                <a:cs typeface="Hepta Slab"/>
                <a:sym typeface="Hepta Slab"/>
              </a:defRPr>
            </a:lvl4pPr>
            <a:lvl5pPr lvl="4">
              <a:spcBef>
                <a:spcPts val="0"/>
              </a:spcBef>
              <a:spcAft>
                <a:spcPts val="0"/>
              </a:spcAft>
              <a:buSzPts val="1400"/>
              <a:buFont typeface="Hepta Slab"/>
              <a:buNone/>
              <a:defRPr>
                <a:latin typeface="Hepta Slab"/>
                <a:ea typeface="Hepta Slab"/>
                <a:cs typeface="Hepta Slab"/>
                <a:sym typeface="Hepta Slab"/>
              </a:defRPr>
            </a:lvl5pPr>
            <a:lvl6pPr lvl="5">
              <a:spcBef>
                <a:spcPts val="0"/>
              </a:spcBef>
              <a:spcAft>
                <a:spcPts val="0"/>
              </a:spcAft>
              <a:buSzPts val="1400"/>
              <a:buFont typeface="Hepta Slab"/>
              <a:buNone/>
              <a:defRPr>
                <a:latin typeface="Hepta Slab"/>
                <a:ea typeface="Hepta Slab"/>
                <a:cs typeface="Hepta Slab"/>
                <a:sym typeface="Hepta Slab"/>
              </a:defRPr>
            </a:lvl6pPr>
            <a:lvl7pPr lvl="6">
              <a:spcBef>
                <a:spcPts val="0"/>
              </a:spcBef>
              <a:spcAft>
                <a:spcPts val="0"/>
              </a:spcAft>
              <a:buSzPts val="1400"/>
              <a:buFont typeface="Hepta Slab"/>
              <a:buNone/>
              <a:defRPr>
                <a:latin typeface="Hepta Slab"/>
                <a:ea typeface="Hepta Slab"/>
                <a:cs typeface="Hepta Slab"/>
                <a:sym typeface="Hepta Slab"/>
              </a:defRPr>
            </a:lvl7pPr>
            <a:lvl8pPr lvl="7">
              <a:spcBef>
                <a:spcPts val="0"/>
              </a:spcBef>
              <a:spcAft>
                <a:spcPts val="0"/>
              </a:spcAft>
              <a:buSzPts val="1400"/>
              <a:buFont typeface="Hepta Slab"/>
              <a:buNone/>
              <a:defRPr>
                <a:latin typeface="Hepta Slab"/>
                <a:ea typeface="Hepta Slab"/>
                <a:cs typeface="Hepta Slab"/>
                <a:sym typeface="Hepta Slab"/>
              </a:defRPr>
            </a:lvl8pPr>
            <a:lvl9pPr lvl="8">
              <a:spcBef>
                <a:spcPts val="0"/>
              </a:spcBef>
              <a:spcAft>
                <a:spcPts val="0"/>
              </a:spcAft>
              <a:buSzPts val="1400"/>
              <a:buFont typeface="Hepta Slab"/>
              <a:buNone/>
              <a:defRPr>
                <a:latin typeface="Hepta Slab"/>
                <a:ea typeface="Hepta Slab"/>
                <a:cs typeface="Hepta Slab"/>
                <a:sym typeface="Hepta Slab"/>
              </a:defRPr>
            </a:lvl9pPr>
          </a:lstStyle>
          <a:p/>
        </p:txBody>
      </p:sp>
      <p:sp>
        <p:nvSpPr>
          <p:cNvPr id="52" name="Google Shape;52;p13"/>
          <p:cNvSpPr txBox="1"/>
          <p:nvPr>
            <p:ph idx="1" type="body"/>
          </p:nvPr>
        </p:nvSpPr>
        <p:spPr>
          <a:xfrm>
            <a:off x="536575" y="2676025"/>
            <a:ext cx="5275500" cy="2201100"/>
          </a:xfrm>
          <a:prstGeom prst="rect">
            <a:avLst/>
          </a:prstGeom>
          <a:noFill/>
          <a:ln>
            <a:noFill/>
          </a:ln>
        </p:spPr>
        <p:txBody>
          <a:bodyPr anchorCtr="0" anchor="t" bIns="91425" lIns="91425" spcFirstLastPara="1" rIns="91425" wrap="square" tIns="91425">
            <a:noAutofit/>
          </a:bodyPr>
          <a:lstStyle>
            <a:lvl1pPr indent="-323850" lvl="0" marL="457200">
              <a:spcBef>
                <a:spcPts val="0"/>
              </a:spcBef>
              <a:spcAft>
                <a:spcPts val="0"/>
              </a:spcAft>
              <a:buClr>
                <a:schemeClr val="dk1"/>
              </a:buClr>
              <a:buSzPts val="1500"/>
              <a:buFont typeface="Barlow Light"/>
              <a:buChar char="●"/>
              <a:defRPr sz="1500">
                <a:solidFill>
                  <a:schemeClr val="dk1"/>
                </a:solidFill>
                <a:latin typeface="Barlow Light"/>
                <a:ea typeface="Barlow Light"/>
                <a:cs typeface="Barlow Light"/>
                <a:sym typeface="Barlow Light"/>
              </a:defRPr>
            </a:lvl1pPr>
            <a:lvl2pPr indent="-317500" lvl="1" marL="914400">
              <a:spcBef>
                <a:spcPts val="0"/>
              </a:spcBef>
              <a:spcAft>
                <a:spcPts val="0"/>
              </a:spcAft>
              <a:buClr>
                <a:schemeClr val="dk1"/>
              </a:buClr>
              <a:buSzPts val="1400"/>
              <a:buFont typeface="Barlow Light"/>
              <a:buChar char="○"/>
              <a:defRPr>
                <a:solidFill>
                  <a:schemeClr val="dk1"/>
                </a:solidFill>
                <a:latin typeface="Barlow Light"/>
                <a:ea typeface="Barlow Light"/>
                <a:cs typeface="Barlow Light"/>
                <a:sym typeface="Barlow Light"/>
              </a:defRPr>
            </a:lvl2pPr>
            <a:lvl3pPr indent="-311150" lvl="2" marL="1371600">
              <a:spcBef>
                <a:spcPts val="0"/>
              </a:spcBef>
              <a:spcAft>
                <a:spcPts val="0"/>
              </a:spcAft>
              <a:buClr>
                <a:schemeClr val="dk1"/>
              </a:buClr>
              <a:buSzPts val="1300"/>
              <a:buFont typeface="Barlow Light"/>
              <a:buChar char="■"/>
              <a:defRPr sz="1300">
                <a:solidFill>
                  <a:schemeClr val="dk1"/>
                </a:solidFill>
                <a:latin typeface="Barlow Light"/>
                <a:ea typeface="Barlow Light"/>
                <a:cs typeface="Barlow Light"/>
                <a:sym typeface="Barlow Light"/>
              </a:defRPr>
            </a:lvl3pPr>
            <a:lvl4pPr indent="-304800" lvl="3" marL="1828800">
              <a:spcBef>
                <a:spcPts val="0"/>
              </a:spcBef>
              <a:spcAft>
                <a:spcPts val="0"/>
              </a:spcAft>
              <a:buClr>
                <a:schemeClr val="dk1"/>
              </a:buClr>
              <a:buSzPts val="1200"/>
              <a:buFont typeface="Barlow Light"/>
              <a:buChar char="●"/>
              <a:defRPr sz="1200">
                <a:solidFill>
                  <a:schemeClr val="dk1"/>
                </a:solidFill>
                <a:latin typeface="Barlow Light"/>
                <a:ea typeface="Barlow Light"/>
                <a:cs typeface="Barlow Light"/>
                <a:sym typeface="Barlow Light"/>
              </a:defRPr>
            </a:lvl4pPr>
            <a:lvl5pPr indent="-298450" lvl="4" marL="2286000">
              <a:spcBef>
                <a:spcPts val="0"/>
              </a:spcBef>
              <a:spcAft>
                <a:spcPts val="0"/>
              </a:spcAft>
              <a:buClr>
                <a:schemeClr val="dk1"/>
              </a:buClr>
              <a:buSzPts val="1100"/>
              <a:buFont typeface="Barlow Light"/>
              <a:buChar char="○"/>
              <a:defRPr sz="1100">
                <a:solidFill>
                  <a:schemeClr val="dk1"/>
                </a:solidFill>
                <a:latin typeface="Barlow Light"/>
                <a:ea typeface="Barlow Light"/>
                <a:cs typeface="Barlow Light"/>
                <a:sym typeface="Barlow Light"/>
              </a:defRPr>
            </a:lvl5pPr>
            <a:lvl6pPr indent="-292100" lvl="5" marL="2743200">
              <a:spcBef>
                <a:spcPts val="0"/>
              </a:spcBef>
              <a:spcAft>
                <a:spcPts val="0"/>
              </a:spcAft>
              <a:buClr>
                <a:schemeClr val="dk1"/>
              </a:buClr>
              <a:buSzPts val="1000"/>
              <a:buFont typeface="Barlow Light"/>
              <a:buChar char="■"/>
              <a:defRPr sz="1000">
                <a:solidFill>
                  <a:schemeClr val="dk1"/>
                </a:solidFill>
                <a:latin typeface="Barlow Light"/>
                <a:ea typeface="Barlow Light"/>
                <a:cs typeface="Barlow Light"/>
                <a:sym typeface="Barlow Light"/>
              </a:defRPr>
            </a:lvl6pPr>
            <a:lvl7pPr indent="-285750" lvl="6" marL="3200400">
              <a:spcBef>
                <a:spcPts val="0"/>
              </a:spcBef>
              <a:spcAft>
                <a:spcPts val="0"/>
              </a:spcAft>
              <a:buClr>
                <a:schemeClr val="dk1"/>
              </a:buClr>
              <a:buSzPts val="900"/>
              <a:buFont typeface="Barlow Light"/>
              <a:buChar char="●"/>
              <a:defRPr sz="900">
                <a:solidFill>
                  <a:schemeClr val="dk1"/>
                </a:solidFill>
                <a:latin typeface="Barlow Light"/>
                <a:ea typeface="Barlow Light"/>
                <a:cs typeface="Barlow Light"/>
                <a:sym typeface="Barlow Light"/>
              </a:defRPr>
            </a:lvl7pPr>
            <a:lvl8pPr indent="-279400" lvl="7" marL="3657600">
              <a:spcBef>
                <a:spcPts val="0"/>
              </a:spcBef>
              <a:spcAft>
                <a:spcPts val="0"/>
              </a:spcAft>
              <a:buClr>
                <a:schemeClr val="dk1"/>
              </a:buClr>
              <a:buSzPts val="800"/>
              <a:buFont typeface="Barlow Light"/>
              <a:buChar char="○"/>
              <a:defRPr sz="800">
                <a:solidFill>
                  <a:schemeClr val="dk1"/>
                </a:solidFill>
                <a:latin typeface="Barlow Light"/>
                <a:ea typeface="Barlow Light"/>
                <a:cs typeface="Barlow Light"/>
                <a:sym typeface="Barlow Light"/>
              </a:defRPr>
            </a:lvl8pPr>
            <a:lvl9pPr indent="-273050" lvl="8" marL="4114800">
              <a:spcBef>
                <a:spcPts val="0"/>
              </a:spcBef>
              <a:spcAft>
                <a:spcPts val="0"/>
              </a:spcAft>
              <a:buClr>
                <a:schemeClr val="dk1"/>
              </a:buClr>
              <a:buSzPts val="700"/>
              <a:buFont typeface="Barlow Light"/>
              <a:buChar char="■"/>
              <a:defRPr sz="800">
                <a:solidFill>
                  <a:schemeClr val="dk1"/>
                </a:solidFill>
                <a:latin typeface="Barlow Light"/>
                <a:ea typeface="Barlow Light"/>
                <a:cs typeface="Barlow Light"/>
                <a:sym typeface="Barlow Light"/>
              </a:defRPr>
            </a:lvl9pPr>
          </a:lstStyle>
          <a:p/>
        </p:txBody>
      </p:sp>
      <p:sp>
        <p:nvSpPr>
          <p:cNvPr id="53" name="Google Shape;53;p1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chemeClr val="dk1"/>
                </a:solidFill>
                <a:latin typeface="Barlow Light"/>
                <a:ea typeface="Barlow Light"/>
                <a:cs typeface="Barlow Light"/>
                <a:sym typeface="Barlow Light"/>
              </a:defRPr>
            </a:lvl1pPr>
            <a:lvl2pPr lvl="1" algn="r">
              <a:buNone/>
              <a:defRPr sz="1300">
                <a:solidFill>
                  <a:schemeClr val="dk1"/>
                </a:solidFill>
                <a:latin typeface="Barlow Light"/>
                <a:ea typeface="Barlow Light"/>
                <a:cs typeface="Barlow Light"/>
                <a:sym typeface="Barlow Light"/>
              </a:defRPr>
            </a:lvl2pPr>
            <a:lvl3pPr lvl="2" algn="r">
              <a:buNone/>
              <a:defRPr sz="1300">
                <a:solidFill>
                  <a:schemeClr val="dk1"/>
                </a:solidFill>
                <a:latin typeface="Barlow Light"/>
                <a:ea typeface="Barlow Light"/>
                <a:cs typeface="Barlow Light"/>
                <a:sym typeface="Barlow Light"/>
              </a:defRPr>
            </a:lvl3pPr>
            <a:lvl4pPr lvl="3" algn="r">
              <a:buNone/>
              <a:defRPr sz="1300">
                <a:solidFill>
                  <a:schemeClr val="dk1"/>
                </a:solidFill>
                <a:latin typeface="Barlow Light"/>
                <a:ea typeface="Barlow Light"/>
                <a:cs typeface="Barlow Light"/>
                <a:sym typeface="Barlow Light"/>
              </a:defRPr>
            </a:lvl4pPr>
            <a:lvl5pPr lvl="4" algn="r">
              <a:buNone/>
              <a:defRPr sz="1300">
                <a:solidFill>
                  <a:schemeClr val="dk1"/>
                </a:solidFill>
                <a:latin typeface="Barlow Light"/>
                <a:ea typeface="Barlow Light"/>
                <a:cs typeface="Barlow Light"/>
                <a:sym typeface="Barlow Light"/>
              </a:defRPr>
            </a:lvl5pPr>
            <a:lvl6pPr lvl="5" algn="r">
              <a:buNone/>
              <a:defRPr sz="1300">
                <a:solidFill>
                  <a:schemeClr val="dk1"/>
                </a:solidFill>
                <a:latin typeface="Barlow Light"/>
                <a:ea typeface="Barlow Light"/>
                <a:cs typeface="Barlow Light"/>
                <a:sym typeface="Barlow Light"/>
              </a:defRPr>
            </a:lvl6pPr>
            <a:lvl7pPr lvl="6" algn="r">
              <a:buNone/>
              <a:defRPr sz="1300">
                <a:solidFill>
                  <a:schemeClr val="dk1"/>
                </a:solidFill>
                <a:latin typeface="Barlow Light"/>
                <a:ea typeface="Barlow Light"/>
                <a:cs typeface="Barlow Light"/>
                <a:sym typeface="Barlow Light"/>
              </a:defRPr>
            </a:lvl7pPr>
            <a:lvl8pPr lvl="7" algn="r">
              <a:buNone/>
              <a:defRPr sz="1300">
                <a:solidFill>
                  <a:schemeClr val="dk1"/>
                </a:solidFill>
                <a:latin typeface="Barlow Light"/>
                <a:ea typeface="Barlow Light"/>
                <a:cs typeface="Barlow Light"/>
                <a:sym typeface="Barlow Light"/>
              </a:defRPr>
            </a:lvl8pPr>
            <a:lvl9pPr lvl="8" algn="r">
              <a:buNone/>
              <a:defRPr sz="1300">
                <a:solidFill>
                  <a:schemeClr val="dk1"/>
                </a:solidFill>
                <a:latin typeface="Barlow Light"/>
                <a:ea typeface="Barlow Light"/>
                <a:cs typeface="Barlow Light"/>
                <a:sym typeface="Barlow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367" name="Shape 367"/>
        <p:cNvGrpSpPr/>
        <p:nvPr/>
      </p:nvGrpSpPr>
      <p:grpSpPr>
        <a:xfrm>
          <a:off x="0" y="0"/>
          <a:ext cx="0" cy="0"/>
          <a:chOff x="0" y="0"/>
          <a:chExt cx="0" cy="0"/>
        </a:xfrm>
      </p:grpSpPr>
      <p:sp>
        <p:nvSpPr>
          <p:cNvPr id="368" name="Google Shape;368;p59"/>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1pPr>
            <a:lvl2pPr lvl="1">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2pPr>
            <a:lvl3pPr lvl="2">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3pPr>
            <a:lvl4pPr lvl="3">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4pPr>
            <a:lvl5pPr lvl="4">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5pPr>
            <a:lvl6pPr lvl="5">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6pPr>
            <a:lvl7pPr lvl="6">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7pPr>
            <a:lvl8pPr lvl="7">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8pPr>
            <a:lvl9pPr lvl="8">
              <a:spcBef>
                <a:spcPts val="0"/>
              </a:spcBef>
              <a:spcAft>
                <a:spcPts val="0"/>
              </a:spcAft>
              <a:buClr>
                <a:schemeClr val="dk1"/>
              </a:buClr>
              <a:buSzPts val="2800"/>
              <a:buFont typeface="Roboto Mono"/>
              <a:buNone/>
              <a:defRPr b="1" sz="2800">
                <a:solidFill>
                  <a:schemeClr val="dk1"/>
                </a:solidFill>
                <a:latin typeface="Roboto Mono"/>
                <a:ea typeface="Roboto Mono"/>
                <a:cs typeface="Roboto Mono"/>
                <a:sym typeface="Roboto Mono"/>
              </a:defRPr>
            </a:lvl9pPr>
          </a:lstStyle>
          <a:p/>
        </p:txBody>
      </p:sp>
      <p:sp>
        <p:nvSpPr>
          <p:cNvPr id="369" name="Google Shape;369;p59"/>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spcBef>
                <a:spcPts val="0"/>
              </a:spcBef>
              <a:spcAft>
                <a:spcPts val="0"/>
              </a:spcAft>
              <a:buClr>
                <a:schemeClr val="dk1"/>
              </a:buClr>
              <a:buSzPts val="1800"/>
              <a:buFont typeface="Inter"/>
              <a:buChar char="●"/>
              <a:defRPr sz="1800">
                <a:solidFill>
                  <a:schemeClr val="dk1"/>
                </a:solidFill>
                <a:latin typeface="Inter"/>
                <a:ea typeface="Inter"/>
                <a:cs typeface="Inter"/>
                <a:sym typeface="Inter"/>
              </a:defRPr>
            </a:lvl1pPr>
            <a:lvl2pPr indent="-317500" lvl="1" marL="9144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2pPr>
            <a:lvl3pPr indent="-317500" lvl="2" marL="13716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3pPr>
            <a:lvl4pPr indent="-317500" lvl="3" marL="18288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4pPr>
            <a:lvl5pPr indent="-317500" lvl="4" marL="22860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5pPr>
            <a:lvl6pPr indent="-317500" lvl="5" marL="27432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6pPr>
            <a:lvl7pPr indent="-317500" lvl="6" marL="32004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7pPr>
            <a:lvl8pPr indent="-317500" lvl="7" marL="36576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8pPr>
            <a:lvl9pPr indent="-317500" lvl="8" marL="4114800">
              <a:spcBef>
                <a:spcPts val="0"/>
              </a:spcBef>
              <a:spcAft>
                <a:spcPts val="0"/>
              </a:spcAft>
              <a:buClr>
                <a:schemeClr val="dk1"/>
              </a:buClr>
              <a:buSzPts val="1400"/>
              <a:buFont typeface="Inter"/>
              <a:buChar char="■"/>
              <a:defRPr>
                <a:solidFill>
                  <a:schemeClr val="dk1"/>
                </a:solidFill>
                <a:latin typeface="Inter"/>
                <a:ea typeface="Inter"/>
                <a:cs typeface="Inter"/>
                <a:sym typeface="Inter"/>
              </a:defRPr>
            </a:lvl9pPr>
          </a:lstStyle>
          <a:p/>
        </p:txBody>
      </p:sp>
      <p:sp>
        <p:nvSpPr>
          <p:cNvPr id="370" name="Google Shape;370;p5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04" r:id="rId1"/>
    <p:sldLayoutId id="2147483705" r:id="rId2"/>
    <p:sldLayoutId id="2147483706" r:id="rId3"/>
    <p:sldLayoutId id="2147483707" r:id="rId4"/>
    <p:sldLayoutId id="2147483708" r:id="rId5"/>
    <p:sldLayoutId id="2147483709" r:id="rId6"/>
    <p:sldLayoutId id="2147483710" r:id="rId7"/>
    <p:sldLayoutId id="2147483711" r:id="rId8"/>
    <p:sldLayoutId id="2147483712" r:id="rId9"/>
    <p:sldLayoutId id="2147483713" r:id="rId10"/>
    <p:sldLayoutId id="2147483714" r:id="rId11"/>
    <p:sldLayoutId id="2147483715" r:id="rId12"/>
    <p:sldLayoutId id="2147483716" r:id="rId13"/>
    <p:sldLayoutId id="2147483717" r:id="rId14"/>
    <p:sldLayoutId id="2147483718" r:id="rId15"/>
    <p:sldLayoutId id="2147483719" r:id="rId16"/>
    <p:sldLayoutId id="2147483720" r:id="rId17"/>
    <p:sldLayoutId id="2147483721" r:id="rId18"/>
    <p:sldLayoutId id="2147483722" r:id="rId19"/>
    <p:sldLayoutId id="2147483723" r:id="rId20"/>
    <p:sldLayoutId id="2147483724" r:id="rId21"/>
    <p:sldLayoutId id="2147483725" r:id="rId22"/>
    <p:sldLayoutId id="2147483726" r:id="rId23"/>
    <p:sldLayoutId id="2147483727" r:id="rId24"/>
    <p:sldLayoutId id="2147483728" r:id="rId25"/>
    <p:sldLayoutId id="2147483729" r:id="rId26"/>
    <p:sldLayoutId id="2147483730" r:id="rId27"/>
    <p:sldLayoutId id="2147483731" r:id="rId28"/>
    <p:sldLayoutId id="2147483732" r:id="rId29"/>
    <p:sldLayoutId id="2147483733" r:id="rId30"/>
    <p:sldLayoutId id="2147483734" r:id="rId31"/>
    <p:sldLayoutId id="2147483735" r:id="rId32"/>
    <p:sldLayoutId id="2147483736" r:id="rId33"/>
    <p:sldLayoutId id="2147483737" r:id="rId34"/>
    <p:sldLayoutId id="2147483738" r:id="rId35"/>
    <p:sldLayoutId id="2147483739" r:id="rId36"/>
    <p:sldLayoutId id="2147483740" r:id="rId37"/>
    <p:sldLayoutId id="2147483741" r:id="rId38"/>
    <p:sldLayoutId id="2147483742" r:id="rId39"/>
    <p:sldLayoutId id="2147483743" r:id="rId4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32" name="Shape 632"/>
        <p:cNvGrpSpPr/>
        <p:nvPr/>
      </p:nvGrpSpPr>
      <p:grpSpPr>
        <a:xfrm>
          <a:off x="0" y="0"/>
          <a:ext cx="0" cy="0"/>
          <a:chOff x="0" y="0"/>
          <a:chExt cx="0" cy="0"/>
        </a:xfrm>
      </p:grpSpPr>
      <p:sp>
        <p:nvSpPr>
          <p:cNvPr id="633" name="Google Shape;633;p100"/>
          <p:cNvSpPr txBox="1"/>
          <p:nvPr>
            <p:ph type="title"/>
          </p:nvPr>
        </p:nvSpPr>
        <p:spPr>
          <a:xfrm>
            <a:off x="323400" y="160150"/>
            <a:ext cx="8232300" cy="1424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7000"/>
              <a:buFont typeface="Taviraj Light"/>
              <a:buNone/>
              <a:defRPr sz="7000">
                <a:latin typeface="Taviraj Light"/>
                <a:ea typeface="Taviraj Light"/>
                <a:cs typeface="Taviraj Light"/>
                <a:sym typeface="Taviraj Light"/>
              </a:defRPr>
            </a:lvl1pPr>
            <a:lvl2pPr lvl="1">
              <a:spcBef>
                <a:spcPts val="0"/>
              </a:spcBef>
              <a:spcAft>
                <a:spcPts val="0"/>
              </a:spcAft>
              <a:buSzPts val="7000"/>
              <a:buFont typeface="Taviraj Light"/>
              <a:buNone/>
              <a:defRPr sz="7000">
                <a:latin typeface="Taviraj Light"/>
                <a:ea typeface="Taviraj Light"/>
                <a:cs typeface="Taviraj Light"/>
                <a:sym typeface="Taviraj Light"/>
              </a:defRPr>
            </a:lvl2pPr>
            <a:lvl3pPr lvl="2">
              <a:spcBef>
                <a:spcPts val="0"/>
              </a:spcBef>
              <a:spcAft>
                <a:spcPts val="0"/>
              </a:spcAft>
              <a:buSzPts val="7000"/>
              <a:buFont typeface="Taviraj Light"/>
              <a:buNone/>
              <a:defRPr sz="7000">
                <a:latin typeface="Taviraj Light"/>
                <a:ea typeface="Taviraj Light"/>
                <a:cs typeface="Taviraj Light"/>
                <a:sym typeface="Taviraj Light"/>
              </a:defRPr>
            </a:lvl3pPr>
            <a:lvl4pPr lvl="3">
              <a:spcBef>
                <a:spcPts val="0"/>
              </a:spcBef>
              <a:spcAft>
                <a:spcPts val="0"/>
              </a:spcAft>
              <a:buSzPts val="7000"/>
              <a:buFont typeface="Taviraj Light"/>
              <a:buNone/>
              <a:defRPr sz="7000">
                <a:latin typeface="Taviraj Light"/>
                <a:ea typeface="Taviraj Light"/>
                <a:cs typeface="Taviraj Light"/>
                <a:sym typeface="Taviraj Light"/>
              </a:defRPr>
            </a:lvl4pPr>
            <a:lvl5pPr lvl="4">
              <a:spcBef>
                <a:spcPts val="0"/>
              </a:spcBef>
              <a:spcAft>
                <a:spcPts val="0"/>
              </a:spcAft>
              <a:buSzPts val="7000"/>
              <a:buFont typeface="Taviraj Light"/>
              <a:buNone/>
              <a:defRPr sz="7000">
                <a:latin typeface="Taviraj Light"/>
                <a:ea typeface="Taviraj Light"/>
                <a:cs typeface="Taviraj Light"/>
                <a:sym typeface="Taviraj Light"/>
              </a:defRPr>
            </a:lvl5pPr>
            <a:lvl6pPr lvl="5">
              <a:spcBef>
                <a:spcPts val="0"/>
              </a:spcBef>
              <a:spcAft>
                <a:spcPts val="0"/>
              </a:spcAft>
              <a:buSzPts val="7000"/>
              <a:buFont typeface="Taviraj Light"/>
              <a:buNone/>
              <a:defRPr sz="7000">
                <a:latin typeface="Taviraj Light"/>
                <a:ea typeface="Taviraj Light"/>
                <a:cs typeface="Taviraj Light"/>
                <a:sym typeface="Taviraj Light"/>
              </a:defRPr>
            </a:lvl6pPr>
            <a:lvl7pPr lvl="6">
              <a:spcBef>
                <a:spcPts val="0"/>
              </a:spcBef>
              <a:spcAft>
                <a:spcPts val="0"/>
              </a:spcAft>
              <a:buSzPts val="7000"/>
              <a:buFont typeface="Taviraj Light"/>
              <a:buNone/>
              <a:defRPr sz="7000">
                <a:latin typeface="Taviraj Light"/>
                <a:ea typeface="Taviraj Light"/>
                <a:cs typeface="Taviraj Light"/>
                <a:sym typeface="Taviraj Light"/>
              </a:defRPr>
            </a:lvl7pPr>
            <a:lvl8pPr lvl="7">
              <a:spcBef>
                <a:spcPts val="0"/>
              </a:spcBef>
              <a:spcAft>
                <a:spcPts val="0"/>
              </a:spcAft>
              <a:buSzPts val="7000"/>
              <a:buFont typeface="Taviraj Light"/>
              <a:buNone/>
              <a:defRPr sz="7000">
                <a:latin typeface="Taviraj Light"/>
                <a:ea typeface="Taviraj Light"/>
                <a:cs typeface="Taviraj Light"/>
                <a:sym typeface="Taviraj Light"/>
              </a:defRPr>
            </a:lvl8pPr>
            <a:lvl9pPr lvl="8">
              <a:spcBef>
                <a:spcPts val="0"/>
              </a:spcBef>
              <a:spcAft>
                <a:spcPts val="0"/>
              </a:spcAft>
              <a:buSzPts val="7000"/>
              <a:buFont typeface="Taviraj Light"/>
              <a:buNone/>
              <a:defRPr sz="7000">
                <a:latin typeface="Taviraj Light"/>
                <a:ea typeface="Taviraj Light"/>
                <a:cs typeface="Taviraj Light"/>
                <a:sym typeface="Taviraj Light"/>
              </a:defRPr>
            </a:lvl9pPr>
          </a:lstStyle>
          <a:p/>
        </p:txBody>
      </p:sp>
      <p:sp>
        <p:nvSpPr>
          <p:cNvPr id="634" name="Google Shape;634;p100"/>
          <p:cNvSpPr txBox="1"/>
          <p:nvPr>
            <p:ph idx="1" type="body"/>
          </p:nvPr>
        </p:nvSpPr>
        <p:spPr>
          <a:xfrm>
            <a:off x="4572000" y="1879700"/>
            <a:ext cx="4396500" cy="29250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Font typeface="Taviraj Light"/>
              <a:buChar char="●"/>
              <a:defRPr>
                <a:latin typeface="Taviraj Light"/>
                <a:ea typeface="Taviraj Light"/>
                <a:cs typeface="Taviraj Light"/>
                <a:sym typeface="Taviraj Light"/>
              </a:defRPr>
            </a:lvl1pPr>
            <a:lvl2pPr indent="-317500" lvl="1" marL="914400">
              <a:spcBef>
                <a:spcPts val="0"/>
              </a:spcBef>
              <a:spcAft>
                <a:spcPts val="0"/>
              </a:spcAft>
              <a:buSzPts val="1400"/>
              <a:buFont typeface="Taviraj Light"/>
              <a:buChar char="○"/>
              <a:defRPr>
                <a:latin typeface="Taviraj Light"/>
                <a:ea typeface="Taviraj Light"/>
                <a:cs typeface="Taviraj Light"/>
                <a:sym typeface="Taviraj Light"/>
              </a:defRPr>
            </a:lvl2pPr>
            <a:lvl3pPr indent="-317500" lvl="2" marL="1371600">
              <a:spcBef>
                <a:spcPts val="0"/>
              </a:spcBef>
              <a:spcAft>
                <a:spcPts val="0"/>
              </a:spcAft>
              <a:buSzPts val="1400"/>
              <a:buFont typeface="Taviraj Light"/>
              <a:buChar char="■"/>
              <a:defRPr>
                <a:latin typeface="Taviraj Light"/>
                <a:ea typeface="Taviraj Light"/>
                <a:cs typeface="Taviraj Light"/>
                <a:sym typeface="Taviraj Light"/>
              </a:defRPr>
            </a:lvl3pPr>
            <a:lvl4pPr indent="-317500" lvl="3" marL="1828800">
              <a:spcBef>
                <a:spcPts val="0"/>
              </a:spcBef>
              <a:spcAft>
                <a:spcPts val="0"/>
              </a:spcAft>
              <a:buSzPts val="1400"/>
              <a:buFont typeface="Taviraj Light"/>
              <a:buChar char="●"/>
              <a:defRPr>
                <a:latin typeface="Taviraj Light"/>
                <a:ea typeface="Taviraj Light"/>
                <a:cs typeface="Taviraj Light"/>
                <a:sym typeface="Taviraj Light"/>
              </a:defRPr>
            </a:lvl4pPr>
            <a:lvl5pPr indent="-317500" lvl="4" marL="2286000">
              <a:spcBef>
                <a:spcPts val="0"/>
              </a:spcBef>
              <a:spcAft>
                <a:spcPts val="0"/>
              </a:spcAft>
              <a:buSzPts val="1400"/>
              <a:buFont typeface="Taviraj Light"/>
              <a:buChar char="○"/>
              <a:defRPr>
                <a:latin typeface="Taviraj Light"/>
                <a:ea typeface="Taviraj Light"/>
                <a:cs typeface="Taviraj Light"/>
                <a:sym typeface="Taviraj Light"/>
              </a:defRPr>
            </a:lvl5pPr>
            <a:lvl6pPr indent="-317500" lvl="5" marL="2743200">
              <a:spcBef>
                <a:spcPts val="0"/>
              </a:spcBef>
              <a:spcAft>
                <a:spcPts val="0"/>
              </a:spcAft>
              <a:buSzPts val="1400"/>
              <a:buFont typeface="Taviraj Light"/>
              <a:buChar char="■"/>
              <a:defRPr>
                <a:latin typeface="Taviraj Light"/>
                <a:ea typeface="Taviraj Light"/>
                <a:cs typeface="Taviraj Light"/>
                <a:sym typeface="Taviraj Light"/>
              </a:defRPr>
            </a:lvl6pPr>
            <a:lvl7pPr indent="-317500" lvl="6" marL="3200400">
              <a:spcBef>
                <a:spcPts val="0"/>
              </a:spcBef>
              <a:spcAft>
                <a:spcPts val="0"/>
              </a:spcAft>
              <a:buSzPts val="1400"/>
              <a:buFont typeface="Taviraj Light"/>
              <a:buChar char="●"/>
              <a:defRPr>
                <a:latin typeface="Taviraj Light"/>
                <a:ea typeface="Taviraj Light"/>
                <a:cs typeface="Taviraj Light"/>
                <a:sym typeface="Taviraj Light"/>
              </a:defRPr>
            </a:lvl7pPr>
            <a:lvl8pPr indent="-317500" lvl="7" marL="3657600">
              <a:spcBef>
                <a:spcPts val="0"/>
              </a:spcBef>
              <a:spcAft>
                <a:spcPts val="0"/>
              </a:spcAft>
              <a:buSzPts val="1400"/>
              <a:buFont typeface="Taviraj Light"/>
              <a:buChar char="○"/>
              <a:defRPr>
                <a:latin typeface="Taviraj Light"/>
                <a:ea typeface="Taviraj Light"/>
                <a:cs typeface="Taviraj Light"/>
                <a:sym typeface="Taviraj Light"/>
              </a:defRPr>
            </a:lvl8pPr>
            <a:lvl9pPr indent="-317500" lvl="8" marL="4114800">
              <a:spcBef>
                <a:spcPts val="0"/>
              </a:spcBef>
              <a:spcAft>
                <a:spcPts val="0"/>
              </a:spcAft>
              <a:buSzPts val="1400"/>
              <a:buFont typeface="Taviraj Light"/>
              <a:buChar char="■"/>
              <a:defRPr>
                <a:latin typeface="Taviraj Light"/>
                <a:ea typeface="Taviraj Light"/>
                <a:cs typeface="Taviraj Light"/>
                <a:sym typeface="Taviraj Light"/>
              </a:defRPr>
            </a:lvl9pPr>
          </a:lstStyle>
          <a:p/>
        </p:txBody>
      </p:sp>
    </p:spTree>
  </p:cSld>
  <p:clrMap accent1="accent1" accent2="accent2" accent3="accent3" accent4="accent4" accent5="accent5" accent6="accent6" bg1="lt1" bg2="dk2" tx1="dk1" tx2="lt2" folHlink="folHlink" hlink="hlink"/>
  <p:sldLayoutIdLst>
    <p:sldLayoutId id="2147483744" r:id="rId1"/>
    <p:sldLayoutId id="2147483745" r:id="rId2"/>
    <p:sldLayoutId id="2147483746" r:id="rId3"/>
    <p:sldLayoutId id="2147483747" r:id="rId4"/>
    <p:sldLayoutId id="2147483748" r:id="rId5"/>
    <p:sldLayoutId id="2147483749" r:id="rId6"/>
    <p:sldLayoutId id="2147483750" r:id="rId7"/>
    <p:sldLayoutId id="2147483751" r:id="rId8"/>
    <p:sldLayoutId id="2147483752" r:id="rId9"/>
    <p:sldLayoutId id="2147483753" r:id="rId10"/>
    <p:sldLayoutId id="2147483754" r:id="rId11"/>
    <p:sldLayoutId id="2147483755" r:id="rId12"/>
    <p:sldLayoutId id="2147483756" r:id="rId13"/>
    <p:sldLayoutId id="2147483757" r:id="rId14"/>
    <p:sldLayoutId id="2147483758" r:id="rId15"/>
    <p:sldLayoutId id="2147483759" r:id="rId16"/>
    <p:sldLayoutId id="2147483760" r:id="rId17"/>
    <p:sldLayoutId id="2147483761" r:id="rId18"/>
    <p:sldLayoutId id="2147483762" r:id="rId19"/>
    <p:sldLayoutId id="2147483763" r:id="rId20"/>
    <p:sldLayoutId id="2147483764" r:id="rId21"/>
    <p:sldLayoutId id="2147483765" r:id="rId22"/>
    <p:sldLayoutId id="2147483766" r:id="rId23"/>
    <p:sldLayoutId id="2147483767" r:id="rId24"/>
    <p:sldLayoutId id="2147483768" r:id="rId25"/>
    <p:sldLayoutId id="2147483769" r:id="rId26"/>
    <p:sldLayoutId id="2147483770" r:id="rId27"/>
    <p:sldLayoutId id="2147483771" r:id="rId28"/>
    <p:sldLayoutId id="2147483772" r:id="rId29"/>
    <p:sldLayoutId id="2147483773" r:id="rId30"/>
    <p:sldLayoutId id="2147483774" r:id="rId31"/>
    <p:sldLayoutId id="2147483775" r:id="rId32"/>
    <p:sldLayoutId id="2147483776" r:id="rId33"/>
    <p:sldLayoutId id="2147483777" r:id="rId34"/>
    <p:sldLayoutId id="2147483778" r:id="rId35"/>
    <p:sldLayoutId id="2147483779" r:id="rId36"/>
    <p:sldLayoutId id="2147483780" r:id="rId37"/>
    <p:sldLayoutId id="2147483781" r:id="rId38"/>
    <p:sldLayoutId id="2147483782" r:id="rId39"/>
    <p:sldLayoutId id="2147483783" r:id="rId40"/>
    <p:sldLayoutId id="2147483784" r:id="rId4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204">
          <p15:clr>
            <a:srgbClr val="E46962"/>
          </p15:clr>
        </p15:guide>
        <p15:guide id="2" pos="546">
          <p15:clr>
            <a:srgbClr val="E46962"/>
          </p15:clr>
        </p15:guide>
        <p15:guide id="3" pos="1432">
          <p15:clr>
            <a:srgbClr val="E46962"/>
          </p15:clr>
        </p15:guide>
        <p15:guide id="4" pos="2880">
          <p15:clr>
            <a:srgbClr val="E46962"/>
          </p15:clr>
        </p15:guide>
        <p15:guide id="5" pos="4316">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1.xml"/><Relationship Id="rId3" Type="http://schemas.openxmlformats.org/officeDocument/2006/relationships/image" Target="../media/image13.png"/><Relationship Id="rId4" Type="http://schemas.openxmlformats.org/officeDocument/2006/relationships/image" Target="../media/image11.png"/><Relationship Id="rId5" Type="http://schemas.openxmlformats.org/officeDocument/2006/relationships/image" Target="../media/image7.png"/><Relationship Id="rId6"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14.png"/><Relationship Id="rId5"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5.xml"/><Relationship Id="rId3" Type="http://schemas.openxmlformats.org/officeDocument/2006/relationships/image" Target="../media/image5.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1.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1.xml"/><Relationship Id="rId2" Type="http://schemas.openxmlformats.org/officeDocument/2006/relationships/notesSlide" Target="../notesSlides/notesSlide5.xml"/><Relationship Id="rId3"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4" name="Shape 874"/>
        <p:cNvGrpSpPr/>
        <p:nvPr/>
      </p:nvGrpSpPr>
      <p:grpSpPr>
        <a:xfrm>
          <a:off x="0" y="0"/>
          <a:ext cx="0" cy="0"/>
          <a:chOff x="0" y="0"/>
          <a:chExt cx="0" cy="0"/>
        </a:xfrm>
      </p:grpSpPr>
      <p:sp>
        <p:nvSpPr>
          <p:cNvPr id="875" name="Google Shape;875;p142"/>
          <p:cNvSpPr txBox="1"/>
          <p:nvPr>
            <p:ph type="ctrTitle"/>
          </p:nvPr>
        </p:nvSpPr>
        <p:spPr>
          <a:xfrm>
            <a:off x="311708" y="1456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3800"/>
              <a:t>Sentiment Analysis of Movie Reviews</a:t>
            </a:r>
            <a:endParaRPr sz="3800"/>
          </a:p>
        </p:txBody>
      </p:sp>
      <p:sp>
        <p:nvSpPr>
          <p:cNvPr id="876" name="Google Shape;876;p142"/>
          <p:cNvSpPr txBox="1"/>
          <p:nvPr>
            <p:ph idx="1" type="subTitle"/>
          </p:nvPr>
        </p:nvSpPr>
        <p:spPr>
          <a:xfrm>
            <a:off x="311700" y="2399625"/>
            <a:ext cx="8520600" cy="792600"/>
          </a:xfrm>
          <a:prstGeom prst="rect">
            <a:avLst/>
          </a:prstGeom>
        </p:spPr>
        <p:txBody>
          <a:bodyPr anchorCtr="0" anchor="t" bIns="91425" lIns="91425" spcFirstLastPara="1" rIns="91425" wrap="square" tIns="91425">
            <a:noAutofit/>
          </a:bodyPr>
          <a:lstStyle/>
          <a:p>
            <a:pPr indent="0" lvl="0" marL="0" rtl="0" algn="ctr">
              <a:lnSpc>
                <a:spcPct val="96000"/>
              </a:lnSpc>
              <a:spcBef>
                <a:spcPts val="0"/>
              </a:spcBef>
              <a:spcAft>
                <a:spcPts val="0"/>
              </a:spcAft>
              <a:buSzPts val="852"/>
              <a:buNone/>
            </a:pPr>
            <a:r>
              <a:rPr lang="en" sz="2000">
                <a:solidFill>
                  <a:schemeClr val="dk1"/>
                </a:solidFill>
                <a:latin typeface="Calibri"/>
                <a:ea typeface="Calibri"/>
                <a:cs typeface="Calibri"/>
                <a:sym typeface="Calibri"/>
              </a:rPr>
              <a:t>Sai Manoj Karanam</a:t>
            </a:r>
            <a:endParaRPr sz="2000">
              <a:solidFill>
                <a:schemeClr val="dk1"/>
              </a:solidFill>
              <a:latin typeface="Calibri"/>
              <a:ea typeface="Calibri"/>
              <a:cs typeface="Calibri"/>
              <a:sym typeface="Calibri"/>
            </a:endParaRPr>
          </a:p>
          <a:p>
            <a:pPr indent="0" lvl="0" marL="0" rtl="0" algn="ctr">
              <a:lnSpc>
                <a:spcPct val="96000"/>
              </a:lnSpc>
              <a:spcBef>
                <a:spcPts val="0"/>
              </a:spcBef>
              <a:spcAft>
                <a:spcPts val="0"/>
              </a:spcAft>
              <a:buSzPts val="852"/>
              <a:buNone/>
            </a:pPr>
            <a:r>
              <a:rPr lang="en" sz="2000">
                <a:solidFill>
                  <a:schemeClr val="dk1"/>
                </a:solidFill>
                <a:latin typeface="Calibri"/>
                <a:ea typeface="Calibri"/>
                <a:cs typeface="Calibri"/>
                <a:sym typeface="Calibri"/>
              </a:rPr>
              <a:t>Renee Suresh Manukonda</a:t>
            </a:r>
            <a:endParaRPr sz="2000">
              <a:solidFill>
                <a:schemeClr val="dk1"/>
              </a:solidFill>
              <a:latin typeface="Calibri"/>
              <a:ea typeface="Calibri"/>
              <a:cs typeface="Calibri"/>
              <a:sym typeface="Calibri"/>
            </a:endParaRPr>
          </a:p>
          <a:p>
            <a:pPr indent="0" lvl="0" marL="0" rtl="0" algn="ctr">
              <a:lnSpc>
                <a:spcPct val="80000"/>
              </a:lnSpc>
              <a:spcBef>
                <a:spcPts val="0"/>
              </a:spcBef>
              <a:spcAft>
                <a:spcPts val="0"/>
              </a:spcAft>
              <a:buSzPts val="852"/>
              <a:buNone/>
            </a:pPr>
            <a:r>
              <a:t/>
            </a:r>
            <a:endParaRPr sz="2000"/>
          </a:p>
        </p:txBody>
      </p:sp>
      <p:pic>
        <p:nvPicPr>
          <p:cNvPr id="877" name="Google Shape;877;p142"/>
          <p:cNvPicPr preferRelativeResize="0"/>
          <p:nvPr/>
        </p:nvPicPr>
        <p:blipFill>
          <a:blip r:embed="rId3">
            <a:alphaModFix/>
          </a:blip>
          <a:stretch>
            <a:fillRect/>
          </a:stretch>
        </p:blipFill>
        <p:spPr>
          <a:xfrm>
            <a:off x="170150" y="3393575"/>
            <a:ext cx="1628900" cy="1628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9" name="Shape 949"/>
        <p:cNvGrpSpPr/>
        <p:nvPr/>
      </p:nvGrpSpPr>
      <p:grpSpPr>
        <a:xfrm>
          <a:off x="0" y="0"/>
          <a:ext cx="0" cy="0"/>
          <a:chOff x="0" y="0"/>
          <a:chExt cx="0" cy="0"/>
        </a:xfrm>
      </p:grpSpPr>
      <p:sp>
        <p:nvSpPr>
          <p:cNvPr id="950" name="Google Shape;950;p151"/>
          <p:cNvSpPr txBox="1"/>
          <p:nvPr>
            <p:ph idx="4294967295" type="title"/>
          </p:nvPr>
        </p:nvSpPr>
        <p:spPr>
          <a:xfrm>
            <a:off x="369750" y="202399"/>
            <a:ext cx="8691000" cy="654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100"/>
              <a:t>RESULTS - 1</a:t>
            </a:r>
            <a:endParaRPr sz="4100">
              <a:solidFill>
                <a:schemeClr val="dk1"/>
              </a:solidFill>
            </a:endParaRPr>
          </a:p>
        </p:txBody>
      </p:sp>
      <p:graphicFrame>
        <p:nvGraphicFramePr>
          <p:cNvPr id="951" name="Google Shape;951;p151"/>
          <p:cNvGraphicFramePr/>
          <p:nvPr/>
        </p:nvGraphicFramePr>
        <p:xfrm>
          <a:off x="493750" y="1200263"/>
          <a:ext cx="3000000" cy="3000000"/>
        </p:xfrm>
        <a:graphic>
          <a:graphicData uri="http://schemas.openxmlformats.org/drawingml/2006/table">
            <a:tbl>
              <a:tblPr>
                <a:noFill/>
                <a:tableStyleId>{DEBF4883-B0A2-4775-95A8-2BE4405522B3}</a:tableStyleId>
              </a:tblPr>
              <a:tblGrid>
                <a:gridCol w="1485425"/>
                <a:gridCol w="1095850"/>
                <a:gridCol w="1088800"/>
                <a:gridCol w="1122950"/>
                <a:gridCol w="867175"/>
                <a:gridCol w="857250"/>
                <a:gridCol w="845725"/>
                <a:gridCol w="741375"/>
              </a:tblGrid>
              <a:tr h="634900">
                <a:tc>
                  <a:txBody>
                    <a:bodyPr/>
                    <a:lstStyle/>
                    <a:p>
                      <a:pPr indent="0" lvl="0" marL="0" rtl="0" algn="l">
                        <a:spcBef>
                          <a:spcPts val="0"/>
                        </a:spcBef>
                        <a:spcAft>
                          <a:spcPts val="0"/>
                        </a:spcAft>
                        <a:buNone/>
                      </a:pPr>
                      <a:r>
                        <a:rPr b="1" lang="en" sz="1200"/>
                        <a:t>MODEL NAME</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solidFill>
                            <a:schemeClr val="dk1"/>
                          </a:solidFill>
                        </a:rPr>
                        <a:t>ACCURACY</a:t>
                      </a:r>
                      <a:endParaRPr b="1" sz="1200">
                        <a:solidFill>
                          <a:schemeClr val="dk1"/>
                        </a:solidFill>
                      </a:endParaRPr>
                    </a:p>
                  </a:txBody>
                  <a:tcPr marT="91425" marB="91425" marR="91425" marL="91425">
                    <a:lnR cap="flat" cmpd="sng" w="9525">
                      <a:solidFill>
                        <a:srgbClr val="9E9E9E"/>
                      </a:solidFill>
                      <a:prstDash val="solid"/>
                      <a:round/>
                      <a:headEnd len="sm" w="sm" type="none"/>
                      <a:tailEnd len="sm" w="sm" type="none"/>
                    </a:lnR>
                    <a:solidFill>
                      <a:srgbClr val="FFFFFF"/>
                    </a:solidFill>
                  </a:tcPr>
                </a:tc>
                <a:tc>
                  <a:txBody>
                    <a:bodyPr/>
                    <a:lstStyle/>
                    <a:p>
                      <a:pPr indent="0" lvl="0" marL="0" rtl="0" algn="l">
                        <a:spcBef>
                          <a:spcPts val="0"/>
                        </a:spcBef>
                        <a:spcAft>
                          <a:spcPts val="0"/>
                        </a:spcAft>
                        <a:buClr>
                          <a:schemeClr val="dk1"/>
                        </a:buClr>
                        <a:buSzPts val="1100"/>
                        <a:buFont typeface="Arial"/>
                        <a:buNone/>
                      </a:pPr>
                      <a:r>
                        <a:rPr b="1" lang="en" sz="1200">
                          <a:solidFill>
                            <a:schemeClr val="dk1"/>
                          </a:solidFill>
                        </a:rPr>
                        <a:t>PRECISION +VE</a:t>
                      </a:r>
                      <a:endParaRPr b="1" sz="1200">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c>
                  <a:txBody>
                    <a:bodyPr/>
                    <a:lstStyle/>
                    <a:p>
                      <a:pPr indent="0" lvl="0" marL="0" marR="0" rtl="0" algn="l">
                        <a:lnSpc>
                          <a:spcPct val="100000"/>
                        </a:lnSpc>
                        <a:spcBef>
                          <a:spcPts val="0"/>
                        </a:spcBef>
                        <a:spcAft>
                          <a:spcPts val="0"/>
                        </a:spcAft>
                        <a:buNone/>
                      </a:pPr>
                      <a:r>
                        <a:rPr b="1" lang="en" sz="1200">
                          <a:solidFill>
                            <a:schemeClr val="dk1"/>
                          </a:solidFill>
                        </a:rPr>
                        <a:t>PRECISION</a:t>
                      </a:r>
                      <a:endParaRPr b="1" sz="1200">
                        <a:solidFill>
                          <a:schemeClr val="dk1"/>
                        </a:solidFill>
                      </a:endParaRPr>
                    </a:p>
                    <a:p>
                      <a:pPr indent="0" lvl="0" marL="0" marR="0" rtl="0" algn="l">
                        <a:lnSpc>
                          <a:spcPct val="100000"/>
                        </a:lnSpc>
                        <a:spcBef>
                          <a:spcPts val="0"/>
                        </a:spcBef>
                        <a:spcAft>
                          <a:spcPts val="0"/>
                        </a:spcAft>
                        <a:buNone/>
                      </a:pPr>
                      <a:r>
                        <a:rPr b="1" lang="en" sz="1200">
                          <a:solidFill>
                            <a:schemeClr val="dk1"/>
                          </a:solidFill>
                        </a:rPr>
                        <a:t>-VE</a:t>
                      </a:r>
                      <a:endParaRPr b="1" sz="1200">
                        <a:solidFill>
                          <a:schemeClr val="dk1"/>
                        </a:solidFill>
                      </a:endParaRPr>
                    </a:p>
                    <a:p>
                      <a:pPr indent="0" lvl="0" marL="0" rtl="0" algn="l">
                        <a:spcBef>
                          <a:spcPts val="0"/>
                        </a:spcBef>
                        <a:spcAft>
                          <a:spcPts val="0"/>
                        </a:spcAft>
                        <a:buNone/>
                      </a:pPr>
                      <a:r>
                        <a:t/>
                      </a:r>
                      <a:endParaRPr b="1" sz="1200">
                        <a:solidFill>
                          <a:schemeClr val="dk1"/>
                        </a:solidFill>
                      </a:endParaRPr>
                    </a:p>
                  </a:txBody>
                  <a:tcPr marT="91425" marB="91425" marR="91425" marL="91425">
                    <a:lnL cap="flat" cmpd="sng" w="9525">
                      <a:solidFill>
                        <a:srgbClr val="9E9E9E"/>
                      </a:solidFill>
                      <a:prstDash val="solid"/>
                      <a:round/>
                      <a:headEnd len="sm" w="sm" type="none"/>
                      <a:tailEnd len="sm" w="sm" type="none"/>
                    </a:lnL>
                    <a:solidFill>
                      <a:srgbClr val="FFFFFF"/>
                    </a:solidFill>
                  </a:tcPr>
                </a:tc>
                <a:tc>
                  <a:txBody>
                    <a:bodyPr/>
                    <a:lstStyle/>
                    <a:p>
                      <a:pPr indent="0" lvl="0" marL="0" rtl="0" algn="l">
                        <a:spcBef>
                          <a:spcPts val="0"/>
                        </a:spcBef>
                        <a:spcAft>
                          <a:spcPts val="0"/>
                        </a:spcAft>
                        <a:buNone/>
                      </a:pPr>
                      <a:r>
                        <a:rPr b="1" lang="en" sz="1200">
                          <a:solidFill>
                            <a:schemeClr val="dk1"/>
                          </a:solidFill>
                        </a:rPr>
                        <a:t>RECALL</a:t>
                      </a:r>
                      <a:endParaRPr b="1" sz="1200">
                        <a:solidFill>
                          <a:schemeClr val="dk1"/>
                        </a:solidFill>
                      </a:endParaRPr>
                    </a:p>
                    <a:p>
                      <a:pPr indent="0" lvl="0" marL="0" rtl="0" algn="l">
                        <a:spcBef>
                          <a:spcPts val="0"/>
                        </a:spcBef>
                        <a:spcAft>
                          <a:spcPts val="0"/>
                        </a:spcAft>
                        <a:buNone/>
                      </a:pPr>
                      <a:r>
                        <a:rPr b="1" lang="en" sz="1200">
                          <a:solidFill>
                            <a:schemeClr val="dk1"/>
                          </a:solidFill>
                        </a:rPr>
                        <a:t>+VE</a:t>
                      </a:r>
                      <a:endParaRPr b="1" sz="1200">
                        <a:solidFill>
                          <a:schemeClr val="dk1"/>
                        </a:solidFill>
                      </a:endParaRPr>
                    </a:p>
                  </a:txBody>
                  <a:tcPr marT="91425" marB="91425" marR="91425" marL="91425">
                    <a:solidFill>
                      <a:srgbClr val="FFFFFF"/>
                    </a:solidFill>
                  </a:tcPr>
                </a:tc>
                <a:tc>
                  <a:txBody>
                    <a:bodyPr/>
                    <a:lstStyle/>
                    <a:p>
                      <a:pPr indent="0" lvl="0" marL="0" rtl="0" algn="l">
                        <a:spcBef>
                          <a:spcPts val="0"/>
                        </a:spcBef>
                        <a:spcAft>
                          <a:spcPts val="0"/>
                        </a:spcAft>
                        <a:buNone/>
                      </a:pPr>
                      <a:r>
                        <a:rPr b="1" lang="en" sz="1200">
                          <a:solidFill>
                            <a:schemeClr val="dk1"/>
                          </a:solidFill>
                        </a:rPr>
                        <a:t>RECALL</a:t>
                      </a:r>
                      <a:endParaRPr b="1" sz="1200">
                        <a:solidFill>
                          <a:schemeClr val="dk1"/>
                        </a:solidFill>
                      </a:endParaRPr>
                    </a:p>
                    <a:p>
                      <a:pPr indent="0" lvl="0" marL="0" rtl="0" algn="l">
                        <a:spcBef>
                          <a:spcPts val="0"/>
                        </a:spcBef>
                        <a:spcAft>
                          <a:spcPts val="0"/>
                        </a:spcAft>
                        <a:buNone/>
                      </a:pPr>
                      <a:r>
                        <a:rPr b="1" lang="en" sz="1200">
                          <a:solidFill>
                            <a:schemeClr val="dk1"/>
                          </a:solidFill>
                        </a:rPr>
                        <a:t>-VE</a:t>
                      </a:r>
                      <a:endParaRPr b="1" sz="1200">
                        <a:solidFill>
                          <a:schemeClr val="dk1"/>
                        </a:solidFill>
                      </a:endParaRPr>
                    </a:p>
                  </a:txBody>
                  <a:tcPr marT="91425" marB="91425" marR="91425" marL="91425">
                    <a:lnR cap="flat" cmpd="sng" w="9525">
                      <a:solidFill>
                        <a:srgbClr val="9E9E9E"/>
                      </a:solidFill>
                      <a:prstDash val="solid"/>
                      <a:round/>
                      <a:headEnd len="sm" w="sm" type="none"/>
                      <a:tailEnd len="sm" w="sm" type="none"/>
                    </a:lnR>
                    <a:solidFill>
                      <a:srgbClr val="FFFFFF"/>
                    </a:solidFill>
                  </a:tcPr>
                </a:tc>
                <a:tc>
                  <a:txBody>
                    <a:bodyPr/>
                    <a:lstStyle/>
                    <a:p>
                      <a:pPr indent="0" lvl="0" marL="0" rtl="0" algn="l">
                        <a:spcBef>
                          <a:spcPts val="0"/>
                        </a:spcBef>
                        <a:spcAft>
                          <a:spcPts val="0"/>
                        </a:spcAft>
                        <a:buNone/>
                      </a:pPr>
                      <a:r>
                        <a:rPr b="1" lang="en" sz="1200">
                          <a:solidFill>
                            <a:schemeClr val="dk1"/>
                          </a:solidFill>
                        </a:rPr>
                        <a:t>F1</a:t>
                      </a:r>
                      <a:br>
                        <a:rPr b="1" lang="en" sz="1200">
                          <a:solidFill>
                            <a:schemeClr val="dk1"/>
                          </a:solidFill>
                        </a:rPr>
                      </a:br>
                      <a:r>
                        <a:rPr b="1" lang="en" sz="1200">
                          <a:solidFill>
                            <a:schemeClr val="dk1"/>
                          </a:solidFill>
                        </a:rPr>
                        <a:t>+VE</a:t>
                      </a:r>
                      <a:endParaRPr b="1" sz="1200">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b="1" lang="en" sz="1200">
                          <a:solidFill>
                            <a:schemeClr val="dk1"/>
                          </a:solidFill>
                        </a:rPr>
                        <a:t>F1</a:t>
                      </a:r>
                      <a:endParaRPr b="1" sz="1200">
                        <a:solidFill>
                          <a:schemeClr val="dk1"/>
                        </a:solidFill>
                      </a:endParaRPr>
                    </a:p>
                    <a:p>
                      <a:pPr indent="0" lvl="0" marL="0" rtl="0" algn="l">
                        <a:spcBef>
                          <a:spcPts val="0"/>
                        </a:spcBef>
                        <a:spcAft>
                          <a:spcPts val="0"/>
                        </a:spcAft>
                        <a:buNone/>
                      </a:pPr>
                      <a:r>
                        <a:rPr b="1" lang="en" sz="1200">
                          <a:solidFill>
                            <a:schemeClr val="dk1"/>
                          </a:solidFill>
                        </a:rPr>
                        <a:t>-VE</a:t>
                      </a:r>
                      <a:endParaRPr b="1" sz="1200">
                        <a:solidFill>
                          <a:schemeClr val="dk1"/>
                        </a:solidFill>
                      </a:endParaRPr>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r>
              <a:tr h="665450">
                <a:tc>
                  <a:txBody>
                    <a:bodyPr/>
                    <a:lstStyle/>
                    <a:p>
                      <a:pPr indent="0" lvl="0" marL="0" rtl="0" algn="l">
                        <a:spcBef>
                          <a:spcPts val="0"/>
                        </a:spcBef>
                        <a:spcAft>
                          <a:spcPts val="0"/>
                        </a:spcAft>
                        <a:buNone/>
                      </a:pPr>
                      <a:r>
                        <a:rPr b="1" lang="en" sz="1200"/>
                        <a:t>Naive Bayes (MultinomialNB)</a:t>
                      </a:r>
                      <a:endParaRPr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0.84</a:t>
                      </a:r>
                      <a:endParaRPr sz="1200"/>
                    </a:p>
                  </a:txBody>
                  <a:tcPr marT="91425" marB="91425" marR="91425" marL="91425">
                    <a:lnR cap="flat" cmpd="sng" w="9525">
                      <a:solidFill>
                        <a:srgbClr val="9E9E9E"/>
                      </a:solidFill>
                      <a:prstDash val="solid"/>
                      <a:round/>
                      <a:headEnd len="sm" w="sm" type="none"/>
                      <a:tailEnd len="sm" w="sm" type="none"/>
                    </a:lnR>
                    <a:solidFill>
                      <a:srgbClr val="FFFFFF"/>
                    </a:solidFill>
                  </a:tcPr>
                </a:tc>
                <a:tc>
                  <a:txBody>
                    <a:bodyPr/>
                    <a:lstStyle/>
                    <a:p>
                      <a:pPr indent="0" lvl="0" marL="0" rtl="0" algn="l">
                        <a:spcBef>
                          <a:spcPts val="0"/>
                        </a:spcBef>
                        <a:spcAft>
                          <a:spcPts val="0"/>
                        </a:spcAft>
                        <a:buNone/>
                      </a:pPr>
                      <a:r>
                        <a:rPr b="1" lang="en" sz="1200"/>
                        <a:t>0.91</a:t>
                      </a:r>
                      <a:endParaRPr b="1" sz="12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b="1" lang="en" sz="1200"/>
                        <a:t>0.81</a:t>
                      </a:r>
                      <a:endParaRPr b="1" sz="1200"/>
                    </a:p>
                  </a:txBody>
                  <a:tcPr marT="91425" marB="91425" marR="91425" marL="91425">
                    <a:lnL cap="flat" cmpd="sng" w="9525">
                      <a:solidFill>
                        <a:srgbClr val="9E9E9E"/>
                      </a:solidFill>
                      <a:prstDash val="solid"/>
                      <a:round/>
                      <a:headEnd len="sm" w="sm" type="none"/>
                      <a:tailEnd len="sm" w="sm" type="none"/>
                    </a:lnL>
                    <a:solidFill>
                      <a:srgbClr val="FFFFFF"/>
                    </a:solidFill>
                  </a:tcPr>
                </a:tc>
                <a:tc>
                  <a:txBody>
                    <a:bodyPr/>
                    <a:lstStyle/>
                    <a:p>
                      <a:pPr indent="0" lvl="0" marL="0" rtl="0" algn="l">
                        <a:spcBef>
                          <a:spcPts val="0"/>
                        </a:spcBef>
                        <a:spcAft>
                          <a:spcPts val="0"/>
                        </a:spcAft>
                        <a:buNone/>
                      </a:pPr>
                      <a:r>
                        <a:rPr b="1" lang="en" sz="1200"/>
                        <a:t>0.70</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0.95</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0.79</a:t>
                      </a:r>
                      <a:endParaRPr b="1" sz="1200"/>
                    </a:p>
                  </a:txBody>
                  <a:tcPr marT="91425" marB="91425" marR="91425" marL="91425">
                    <a:lnT cap="flat" cmpd="sng" w="9525">
                      <a:solidFill>
                        <a:srgbClr val="9E9E9E"/>
                      </a:solidFill>
                      <a:prstDash val="solid"/>
                      <a:round/>
                      <a:headEnd len="sm" w="sm" type="none"/>
                      <a:tailEnd len="sm" w="sm" type="none"/>
                    </a:lnT>
                    <a:solidFill>
                      <a:srgbClr val="FFFFFF"/>
                    </a:solidFill>
                  </a:tcPr>
                </a:tc>
                <a:tc>
                  <a:txBody>
                    <a:bodyPr/>
                    <a:lstStyle/>
                    <a:p>
                      <a:pPr indent="0" lvl="0" marL="0" rtl="0" algn="l">
                        <a:spcBef>
                          <a:spcPts val="0"/>
                        </a:spcBef>
                        <a:spcAft>
                          <a:spcPts val="0"/>
                        </a:spcAft>
                        <a:buNone/>
                      </a:pPr>
                      <a:r>
                        <a:rPr b="1" lang="en" sz="1200"/>
                        <a:t>0.87</a:t>
                      </a:r>
                      <a:endParaRPr b="1" sz="1200"/>
                    </a:p>
                  </a:txBody>
                  <a:tcPr marT="91425" marB="91425" marR="91425" marL="91425">
                    <a:lnT cap="flat" cmpd="sng" w="9525">
                      <a:solidFill>
                        <a:srgbClr val="9E9E9E"/>
                      </a:solidFill>
                      <a:prstDash val="solid"/>
                      <a:round/>
                      <a:headEnd len="sm" w="sm" type="none"/>
                      <a:tailEnd len="sm" w="sm" type="none"/>
                    </a:lnT>
                    <a:solidFill>
                      <a:srgbClr val="FFFFFF"/>
                    </a:solidFill>
                  </a:tcPr>
                </a:tc>
              </a:tr>
              <a:tr h="665450">
                <a:tc>
                  <a:txBody>
                    <a:bodyPr/>
                    <a:lstStyle/>
                    <a:p>
                      <a:pPr indent="0" lvl="0" marL="0" rtl="0" algn="l">
                        <a:spcBef>
                          <a:spcPts val="0"/>
                        </a:spcBef>
                        <a:spcAft>
                          <a:spcPts val="0"/>
                        </a:spcAft>
                        <a:buNone/>
                      </a:pPr>
                      <a:r>
                        <a:rPr b="1" lang="en" sz="1200"/>
                        <a:t>Support Vector Machine (SVC)</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0.81</a:t>
                      </a:r>
                      <a:endParaRPr b="1" sz="1200"/>
                    </a:p>
                  </a:txBody>
                  <a:tcPr marT="91425" marB="91425" marR="91425" marL="91425">
                    <a:lnR cap="flat" cmpd="sng" w="9525">
                      <a:solidFill>
                        <a:srgbClr val="9E9E9E"/>
                      </a:solidFill>
                      <a:prstDash val="solid"/>
                      <a:round/>
                      <a:headEnd len="sm" w="sm" type="none"/>
                      <a:tailEnd len="sm" w="sm" type="none"/>
                    </a:lnR>
                    <a:solidFill>
                      <a:srgbClr val="FFFFFF"/>
                    </a:solidFill>
                  </a:tcPr>
                </a:tc>
                <a:tc>
                  <a:txBody>
                    <a:bodyPr/>
                    <a:lstStyle/>
                    <a:p>
                      <a:pPr indent="0" lvl="0" marL="0" rtl="0" algn="l">
                        <a:spcBef>
                          <a:spcPts val="0"/>
                        </a:spcBef>
                        <a:spcAft>
                          <a:spcPts val="0"/>
                        </a:spcAft>
                        <a:buNone/>
                      </a:pPr>
                      <a:r>
                        <a:rPr b="1" lang="en" sz="1200"/>
                        <a:t>0.76</a:t>
                      </a:r>
                      <a:endParaRPr b="1" sz="12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b="1" lang="en" sz="1200"/>
                        <a:t>0.81</a:t>
                      </a:r>
                      <a:endParaRPr b="1" sz="1200"/>
                    </a:p>
                  </a:txBody>
                  <a:tcPr marT="91425" marB="91425" marR="91425" marL="91425">
                    <a:lnL cap="flat" cmpd="sng" w="9525">
                      <a:solidFill>
                        <a:srgbClr val="9E9E9E"/>
                      </a:solidFill>
                      <a:prstDash val="solid"/>
                      <a:round/>
                      <a:headEnd len="sm" w="sm" type="none"/>
                      <a:tailEnd len="sm" w="sm" type="none"/>
                    </a:lnL>
                    <a:solidFill>
                      <a:srgbClr val="FFFFFF"/>
                    </a:solidFill>
                  </a:tcPr>
                </a:tc>
                <a:tc>
                  <a:txBody>
                    <a:bodyPr/>
                    <a:lstStyle/>
                    <a:p>
                      <a:pPr indent="0" lvl="0" marL="0" rtl="0" algn="l">
                        <a:spcBef>
                          <a:spcPts val="0"/>
                        </a:spcBef>
                        <a:spcAft>
                          <a:spcPts val="0"/>
                        </a:spcAft>
                        <a:buNone/>
                      </a:pPr>
                      <a:r>
                        <a:rPr b="1" lang="en" sz="1200"/>
                        <a:t>0.81</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0.81</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0.79</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0.83</a:t>
                      </a:r>
                      <a:endParaRPr b="1" sz="1200"/>
                    </a:p>
                  </a:txBody>
                  <a:tcPr marT="91425" marB="91425" marR="91425" marL="91425">
                    <a:solidFill>
                      <a:srgbClr val="FFFFFF"/>
                    </a:solidFill>
                  </a:tcPr>
                </a:tc>
              </a:tr>
              <a:tr h="519900">
                <a:tc>
                  <a:txBody>
                    <a:bodyPr/>
                    <a:lstStyle/>
                    <a:p>
                      <a:pPr indent="0" lvl="0" marL="0" rtl="0" algn="l">
                        <a:spcBef>
                          <a:spcPts val="0"/>
                        </a:spcBef>
                        <a:spcAft>
                          <a:spcPts val="0"/>
                        </a:spcAft>
                        <a:buNone/>
                      </a:pPr>
                      <a:r>
                        <a:rPr b="1" lang="en" sz="1200"/>
                        <a:t>Logistic Regression</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0.82</a:t>
                      </a:r>
                      <a:endParaRPr b="1" sz="1200"/>
                    </a:p>
                  </a:txBody>
                  <a:tcPr marT="91425" marB="91425" marR="91425" marL="91425">
                    <a:lnR cap="flat" cmpd="sng" w="9525">
                      <a:solidFill>
                        <a:srgbClr val="9E9E9E"/>
                      </a:solidFill>
                      <a:prstDash val="solid"/>
                      <a:round/>
                      <a:headEnd len="sm" w="sm" type="none"/>
                      <a:tailEnd len="sm" w="sm" type="none"/>
                    </a:lnR>
                    <a:solidFill>
                      <a:srgbClr val="FFFFFF"/>
                    </a:solidFill>
                  </a:tcPr>
                </a:tc>
                <a:tc>
                  <a:txBody>
                    <a:bodyPr/>
                    <a:lstStyle/>
                    <a:p>
                      <a:pPr indent="0" lvl="0" marL="0" rtl="0" algn="l">
                        <a:spcBef>
                          <a:spcPts val="0"/>
                        </a:spcBef>
                        <a:spcAft>
                          <a:spcPts val="0"/>
                        </a:spcAft>
                        <a:buNone/>
                      </a:pPr>
                      <a:r>
                        <a:rPr b="1" lang="en" sz="1200"/>
                        <a:t>0.79</a:t>
                      </a:r>
                      <a:endParaRPr b="1" sz="12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b="1" lang="en" sz="1200"/>
                        <a:t>0.84</a:t>
                      </a:r>
                      <a:endParaRPr b="1" sz="1200"/>
                    </a:p>
                  </a:txBody>
                  <a:tcPr marT="91425" marB="91425" marR="91425" marL="91425">
                    <a:lnL cap="flat" cmpd="sng" w="9525">
                      <a:solidFill>
                        <a:srgbClr val="9E9E9E"/>
                      </a:solidFill>
                      <a:prstDash val="solid"/>
                      <a:round/>
                      <a:headEnd len="sm" w="sm" type="none"/>
                      <a:tailEnd len="sm" w="sm" type="none"/>
                    </a:lnL>
                    <a:solidFill>
                      <a:srgbClr val="FFFFFF"/>
                    </a:solidFill>
                  </a:tcPr>
                </a:tc>
                <a:tc>
                  <a:txBody>
                    <a:bodyPr/>
                    <a:lstStyle/>
                    <a:p>
                      <a:pPr indent="0" lvl="0" marL="0" rtl="0" algn="l">
                        <a:spcBef>
                          <a:spcPts val="0"/>
                        </a:spcBef>
                        <a:spcAft>
                          <a:spcPts val="0"/>
                        </a:spcAft>
                        <a:buNone/>
                      </a:pPr>
                      <a:r>
                        <a:rPr b="1" lang="en" sz="1200"/>
                        <a:t>0.79</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0.84</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0.79</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0.84</a:t>
                      </a:r>
                      <a:endParaRPr b="1" sz="1200"/>
                    </a:p>
                  </a:txBody>
                  <a:tcPr marT="91425" marB="91425" marR="91425" marL="91425">
                    <a:solidFill>
                      <a:srgbClr val="FFFFFF"/>
                    </a:solidFill>
                  </a:tcPr>
                </a:tc>
              </a:tr>
              <a:tr h="519900">
                <a:tc>
                  <a:txBody>
                    <a:bodyPr/>
                    <a:lstStyle/>
                    <a:p>
                      <a:pPr indent="0" lvl="0" marL="0" rtl="0" algn="l">
                        <a:spcBef>
                          <a:spcPts val="0"/>
                        </a:spcBef>
                        <a:spcAft>
                          <a:spcPts val="0"/>
                        </a:spcAft>
                        <a:buNone/>
                      </a:pPr>
                      <a:r>
                        <a:rPr b="1" lang="en" sz="1200"/>
                        <a:t>Random Forest</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0.78</a:t>
                      </a:r>
                      <a:endParaRPr b="1" sz="1200"/>
                    </a:p>
                  </a:txBody>
                  <a:tcPr marT="91425" marB="91425" marR="91425" marL="91425">
                    <a:lnR cap="flat" cmpd="sng" w="9525">
                      <a:solidFill>
                        <a:srgbClr val="9E9E9E"/>
                      </a:solidFill>
                      <a:prstDash val="solid"/>
                      <a:round/>
                      <a:headEnd len="sm" w="sm" type="none"/>
                      <a:tailEnd len="sm" w="sm" type="none"/>
                    </a:lnR>
                    <a:solidFill>
                      <a:srgbClr val="FFFFFF"/>
                    </a:solidFill>
                  </a:tcPr>
                </a:tc>
                <a:tc>
                  <a:txBody>
                    <a:bodyPr/>
                    <a:lstStyle/>
                    <a:p>
                      <a:pPr indent="0" lvl="0" marL="0" rtl="0" algn="l">
                        <a:spcBef>
                          <a:spcPts val="0"/>
                        </a:spcBef>
                        <a:spcAft>
                          <a:spcPts val="0"/>
                        </a:spcAft>
                        <a:buNone/>
                      </a:pPr>
                      <a:r>
                        <a:rPr b="1" lang="en" sz="1200"/>
                        <a:t>0.73</a:t>
                      </a:r>
                      <a:endParaRPr b="1" sz="1200"/>
                    </a:p>
                  </a:txBody>
                  <a:tcPr marT="91425" marB="91425" marR="91425" marL="91425">
                    <a:lnL cap="flat" cmpd="sng" w="9525">
                      <a:solidFill>
                        <a:srgbClr val="9E9E9E"/>
                      </a:solidFill>
                      <a:prstDash val="solid"/>
                      <a:round/>
                      <a:headEnd len="sm" w="sm" type="none"/>
                      <a:tailEnd len="sm" w="sm" type="none"/>
                    </a:lnL>
                    <a:lnR cap="flat" cmpd="sng" w="9525">
                      <a:solidFill>
                        <a:srgbClr val="9E9E9E"/>
                      </a:solidFill>
                      <a:prstDash val="solid"/>
                      <a:round/>
                      <a:headEnd len="sm" w="sm" type="none"/>
                      <a:tailEnd len="sm" w="sm" type="none"/>
                    </a:lnR>
                    <a:lnT cap="flat" cmpd="sng" w="9525">
                      <a:solidFill>
                        <a:srgbClr val="9E9E9E"/>
                      </a:solidFill>
                      <a:prstDash val="solid"/>
                      <a:round/>
                      <a:headEnd len="sm" w="sm" type="none"/>
                      <a:tailEnd len="sm" w="sm" type="none"/>
                    </a:lnT>
                    <a:lnB cap="flat" cmpd="sng" w="9525">
                      <a:solidFill>
                        <a:srgbClr val="9E9E9E"/>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b="1" lang="en" sz="1200"/>
                        <a:t>0.82</a:t>
                      </a:r>
                      <a:endParaRPr b="1" sz="1200"/>
                    </a:p>
                  </a:txBody>
                  <a:tcPr marT="91425" marB="91425" marR="91425" marL="91425">
                    <a:lnL cap="flat" cmpd="sng" w="9525">
                      <a:solidFill>
                        <a:srgbClr val="9E9E9E"/>
                      </a:solidFill>
                      <a:prstDash val="solid"/>
                      <a:round/>
                      <a:headEnd len="sm" w="sm" type="none"/>
                      <a:tailEnd len="sm" w="sm" type="none"/>
                    </a:lnL>
                    <a:solidFill>
                      <a:srgbClr val="FFFFFF"/>
                    </a:solidFill>
                  </a:tcPr>
                </a:tc>
                <a:tc>
                  <a:txBody>
                    <a:bodyPr/>
                    <a:lstStyle/>
                    <a:p>
                      <a:pPr indent="0" lvl="0" marL="0" rtl="0" algn="l">
                        <a:spcBef>
                          <a:spcPts val="0"/>
                        </a:spcBef>
                        <a:spcAft>
                          <a:spcPts val="0"/>
                        </a:spcAft>
                        <a:buNone/>
                      </a:pPr>
                      <a:r>
                        <a:rPr b="1" lang="en" sz="1200"/>
                        <a:t>0.77</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0.79</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0.75</a:t>
                      </a:r>
                      <a:endParaRPr b="1" sz="1200"/>
                    </a:p>
                  </a:txBody>
                  <a:tcPr marT="91425" marB="91425" marR="91425" marL="91425">
                    <a:solidFill>
                      <a:srgbClr val="FFFFFF"/>
                    </a:solidFill>
                  </a:tcPr>
                </a:tc>
                <a:tc>
                  <a:txBody>
                    <a:bodyPr/>
                    <a:lstStyle/>
                    <a:p>
                      <a:pPr indent="0" lvl="0" marL="0" rtl="0" algn="l">
                        <a:spcBef>
                          <a:spcPts val="0"/>
                        </a:spcBef>
                        <a:spcAft>
                          <a:spcPts val="0"/>
                        </a:spcAft>
                        <a:buNone/>
                      </a:pPr>
                      <a:r>
                        <a:rPr b="1" lang="en" sz="1200"/>
                        <a:t>0.80</a:t>
                      </a:r>
                      <a:endParaRPr b="1" sz="1200"/>
                    </a:p>
                  </a:txBody>
                  <a:tcPr marT="91425" marB="91425" marR="91425" marL="91425">
                    <a:solidFill>
                      <a:srgbClr val="FFFFFF"/>
                    </a:solid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5" name="Shape 955"/>
        <p:cNvGrpSpPr/>
        <p:nvPr/>
      </p:nvGrpSpPr>
      <p:grpSpPr>
        <a:xfrm>
          <a:off x="0" y="0"/>
          <a:ext cx="0" cy="0"/>
          <a:chOff x="0" y="0"/>
          <a:chExt cx="0" cy="0"/>
        </a:xfrm>
      </p:grpSpPr>
      <p:pic>
        <p:nvPicPr>
          <p:cNvPr id="956" name="Google Shape;956;p152"/>
          <p:cNvPicPr preferRelativeResize="0"/>
          <p:nvPr/>
        </p:nvPicPr>
        <p:blipFill>
          <a:blip r:embed="rId3">
            <a:alphaModFix/>
          </a:blip>
          <a:stretch>
            <a:fillRect/>
          </a:stretch>
        </p:blipFill>
        <p:spPr>
          <a:xfrm>
            <a:off x="533400" y="152400"/>
            <a:ext cx="3188125" cy="2501789"/>
          </a:xfrm>
          <a:prstGeom prst="rect">
            <a:avLst/>
          </a:prstGeom>
          <a:noFill/>
          <a:ln>
            <a:noFill/>
          </a:ln>
        </p:spPr>
      </p:pic>
      <p:pic>
        <p:nvPicPr>
          <p:cNvPr id="957" name="Google Shape;957;p152"/>
          <p:cNvPicPr preferRelativeResize="0"/>
          <p:nvPr/>
        </p:nvPicPr>
        <p:blipFill rotWithShape="1">
          <a:blip r:embed="rId4">
            <a:alphaModFix/>
          </a:blip>
          <a:srcRect b="0" l="-11930" r="11930" t="0"/>
          <a:stretch/>
        </p:blipFill>
        <p:spPr>
          <a:xfrm>
            <a:off x="4521125" y="152400"/>
            <a:ext cx="3551231" cy="2501800"/>
          </a:xfrm>
          <a:prstGeom prst="rect">
            <a:avLst/>
          </a:prstGeom>
          <a:noFill/>
          <a:ln>
            <a:noFill/>
          </a:ln>
        </p:spPr>
      </p:pic>
      <p:pic>
        <p:nvPicPr>
          <p:cNvPr id="958" name="Google Shape;958;p152"/>
          <p:cNvPicPr preferRelativeResize="0"/>
          <p:nvPr/>
        </p:nvPicPr>
        <p:blipFill>
          <a:blip r:embed="rId5">
            <a:alphaModFix/>
          </a:blip>
          <a:stretch>
            <a:fillRect/>
          </a:stretch>
        </p:blipFill>
        <p:spPr>
          <a:xfrm>
            <a:off x="475075" y="2762974"/>
            <a:ext cx="3322651" cy="2227875"/>
          </a:xfrm>
          <a:prstGeom prst="rect">
            <a:avLst/>
          </a:prstGeom>
          <a:noFill/>
          <a:ln>
            <a:noFill/>
          </a:ln>
        </p:spPr>
      </p:pic>
      <p:pic>
        <p:nvPicPr>
          <p:cNvPr id="959" name="Google Shape;959;p152"/>
          <p:cNvPicPr preferRelativeResize="0"/>
          <p:nvPr/>
        </p:nvPicPr>
        <p:blipFill>
          <a:blip r:embed="rId6">
            <a:alphaModFix/>
          </a:blip>
          <a:stretch>
            <a:fillRect/>
          </a:stretch>
        </p:blipFill>
        <p:spPr>
          <a:xfrm>
            <a:off x="4783649" y="2778575"/>
            <a:ext cx="3462850" cy="22278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3" name="Shape 963"/>
        <p:cNvGrpSpPr/>
        <p:nvPr/>
      </p:nvGrpSpPr>
      <p:grpSpPr>
        <a:xfrm>
          <a:off x="0" y="0"/>
          <a:ext cx="0" cy="0"/>
          <a:chOff x="0" y="0"/>
          <a:chExt cx="0" cy="0"/>
        </a:xfrm>
      </p:grpSpPr>
      <p:pic>
        <p:nvPicPr>
          <p:cNvPr id="964" name="Google Shape;964;p153"/>
          <p:cNvPicPr preferRelativeResize="0"/>
          <p:nvPr/>
        </p:nvPicPr>
        <p:blipFill>
          <a:blip r:embed="rId3">
            <a:alphaModFix/>
          </a:blip>
          <a:stretch>
            <a:fillRect/>
          </a:stretch>
        </p:blipFill>
        <p:spPr>
          <a:xfrm>
            <a:off x="4611575" y="276225"/>
            <a:ext cx="4350449" cy="4455425"/>
          </a:xfrm>
          <a:prstGeom prst="rect">
            <a:avLst/>
          </a:prstGeom>
          <a:noFill/>
          <a:ln>
            <a:noFill/>
          </a:ln>
        </p:spPr>
      </p:pic>
      <p:pic>
        <p:nvPicPr>
          <p:cNvPr id="965" name="Google Shape;965;p153"/>
          <p:cNvPicPr preferRelativeResize="0"/>
          <p:nvPr/>
        </p:nvPicPr>
        <p:blipFill>
          <a:blip r:embed="rId4">
            <a:alphaModFix/>
          </a:blip>
          <a:stretch>
            <a:fillRect/>
          </a:stretch>
        </p:blipFill>
        <p:spPr>
          <a:xfrm>
            <a:off x="124950" y="280525"/>
            <a:ext cx="4336350" cy="44511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 name="Shape 969"/>
        <p:cNvGrpSpPr/>
        <p:nvPr/>
      </p:nvGrpSpPr>
      <p:grpSpPr>
        <a:xfrm>
          <a:off x="0" y="0"/>
          <a:ext cx="0" cy="0"/>
          <a:chOff x="0" y="0"/>
          <a:chExt cx="0" cy="0"/>
        </a:xfrm>
      </p:grpSpPr>
      <p:sp>
        <p:nvSpPr>
          <p:cNvPr id="970" name="Google Shape;970;p154"/>
          <p:cNvSpPr txBox="1"/>
          <p:nvPr/>
        </p:nvSpPr>
        <p:spPr>
          <a:xfrm>
            <a:off x="466075" y="248450"/>
            <a:ext cx="8443200" cy="4633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n" sz="1200">
                <a:solidFill>
                  <a:schemeClr val="dk1"/>
                </a:solidFill>
              </a:rPr>
              <a:t>Naive Bayes:</a:t>
            </a:r>
            <a:endParaRPr b="1" sz="1200">
              <a:solidFill>
                <a:schemeClr val="dk1"/>
              </a:solidFill>
            </a:endParaRPr>
          </a:p>
          <a:p>
            <a:pPr indent="-304800" lvl="0" marL="457200" rtl="0" algn="l">
              <a:lnSpc>
                <a:spcPct val="115000"/>
              </a:lnSpc>
              <a:spcBef>
                <a:spcPts val="1200"/>
              </a:spcBef>
              <a:spcAft>
                <a:spcPts val="0"/>
              </a:spcAft>
              <a:buClr>
                <a:schemeClr val="dk1"/>
              </a:buClr>
              <a:buSzPts val="1200"/>
              <a:buChar char="●"/>
            </a:pPr>
            <a:r>
              <a:rPr b="1" lang="en" sz="1200">
                <a:solidFill>
                  <a:schemeClr val="dk1"/>
                </a:solidFill>
              </a:rPr>
              <a:t>Accuracy:</a:t>
            </a:r>
            <a:r>
              <a:rPr lang="en" sz="1200">
                <a:solidFill>
                  <a:schemeClr val="dk1"/>
                </a:solidFill>
              </a:rPr>
              <a:t> 84%</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b="1" lang="en" sz="1200">
                <a:solidFill>
                  <a:schemeClr val="dk1"/>
                </a:solidFill>
              </a:rPr>
              <a:t>Strength:</a:t>
            </a:r>
            <a:r>
              <a:rPr lang="en" sz="1200">
                <a:solidFill>
                  <a:schemeClr val="dk1"/>
                </a:solidFill>
              </a:rPr>
              <a:t> Excellent precision for positive sentiments (91%).</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b="1" lang="en" sz="1200">
                <a:solidFill>
                  <a:schemeClr val="dk1"/>
                </a:solidFill>
              </a:rPr>
              <a:t>Limitation:</a:t>
            </a:r>
            <a:r>
              <a:rPr lang="en" sz="1200">
                <a:solidFill>
                  <a:schemeClr val="dk1"/>
                </a:solidFill>
              </a:rPr>
              <a:t> Struggles with capturing nuances, leading to low recall for positive sentiments (70%).</a:t>
            </a:r>
            <a:endParaRPr sz="1200">
              <a:solidFill>
                <a:schemeClr val="dk1"/>
              </a:solidFill>
            </a:endParaRPr>
          </a:p>
          <a:p>
            <a:pPr indent="0" lvl="0" marL="0" rtl="0" algn="l">
              <a:lnSpc>
                <a:spcPct val="115000"/>
              </a:lnSpc>
              <a:spcBef>
                <a:spcPts val="1200"/>
              </a:spcBef>
              <a:spcAft>
                <a:spcPts val="0"/>
              </a:spcAft>
              <a:buNone/>
            </a:pPr>
            <a:r>
              <a:rPr b="1" lang="en" sz="1200">
                <a:solidFill>
                  <a:schemeClr val="dk1"/>
                </a:solidFill>
              </a:rPr>
              <a:t>SVM:</a:t>
            </a:r>
            <a:endParaRPr b="1" sz="1200">
              <a:solidFill>
                <a:schemeClr val="dk1"/>
              </a:solidFill>
            </a:endParaRPr>
          </a:p>
          <a:p>
            <a:pPr indent="-304800" lvl="0" marL="457200" rtl="0" algn="l">
              <a:lnSpc>
                <a:spcPct val="115000"/>
              </a:lnSpc>
              <a:spcBef>
                <a:spcPts val="1200"/>
              </a:spcBef>
              <a:spcAft>
                <a:spcPts val="0"/>
              </a:spcAft>
              <a:buClr>
                <a:schemeClr val="dk1"/>
              </a:buClr>
              <a:buSzPts val="1200"/>
              <a:buChar char="●"/>
            </a:pPr>
            <a:r>
              <a:rPr b="1" lang="en" sz="1200">
                <a:solidFill>
                  <a:schemeClr val="dk1"/>
                </a:solidFill>
              </a:rPr>
              <a:t>Accuracy:</a:t>
            </a:r>
            <a:r>
              <a:rPr lang="en" sz="1200">
                <a:solidFill>
                  <a:schemeClr val="dk1"/>
                </a:solidFill>
              </a:rPr>
              <a:t> 81%</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b="1" lang="en" sz="1200">
                <a:solidFill>
                  <a:schemeClr val="dk1"/>
                </a:solidFill>
              </a:rPr>
              <a:t>Strength:</a:t>
            </a:r>
            <a:r>
              <a:rPr lang="en" sz="1200">
                <a:solidFill>
                  <a:schemeClr val="dk1"/>
                </a:solidFill>
              </a:rPr>
              <a:t> Balanced precision and recall across both classes (76-81%).</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b="1" lang="en" sz="1200">
                <a:solidFill>
                  <a:schemeClr val="dk1"/>
                </a:solidFill>
              </a:rPr>
              <a:t>Limitation:</a:t>
            </a:r>
            <a:r>
              <a:rPr lang="en" sz="1200">
                <a:solidFill>
                  <a:schemeClr val="dk1"/>
                </a:solidFill>
              </a:rPr>
              <a:t> Computationally intensive, making it less practical for large datasets.</a:t>
            </a:r>
            <a:endParaRPr sz="1200">
              <a:solidFill>
                <a:schemeClr val="dk1"/>
              </a:solidFill>
            </a:endParaRPr>
          </a:p>
          <a:p>
            <a:pPr indent="0" lvl="0" marL="0" rtl="0" algn="l">
              <a:lnSpc>
                <a:spcPct val="115000"/>
              </a:lnSpc>
              <a:spcBef>
                <a:spcPts val="1200"/>
              </a:spcBef>
              <a:spcAft>
                <a:spcPts val="0"/>
              </a:spcAft>
              <a:buNone/>
            </a:pPr>
            <a:r>
              <a:rPr b="1" lang="en" sz="1200">
                <a:solidFill>
                  <a:schemeClr val="dk1"/>
                </a:solidFill>
              </a:rPr>
              <a:t>Logistic Regression:</a:t>
            </a:r>
            <a:endParaRPr b="1" sz="1200">
              <a:solidFill>
                <a:schemeClr val="dk1"/>
              </a:solidFill>
            </a:endParaRPr>
          </a:p>
          <a:p>
            <a:pPr indent="-304800" lvl="0" marL="457200" rtl="0" algn="l">
              <a:lnSpc>
                <a:spcPct val="115000"/>
              </a:lnSpc>
              <a:spcBef>
                <a:spcPts val="1200"/>
              </a:spcBef>
              <a:spcAft>
                <a:spcPts val="0"/>
              </a:spcAft>
              <a:buClr>
                <a:schemeClr val="dk1"/>
              </a:buClr>
              <a:buSzPts val="1200"/>
              <a:buChar char="●"/>
            </a:pPr>
            <a:r>
              <a:rPr b="1" lang="en" sz="1200">
                <a:solidFill>
                  <a:schemeClr val="dk1"/>
                </a:solidFill>
              </a:rPr>
              <a:t>Accuracy:</a:t>
            </a:r>
            <a:r>
              <a:rPr lang="en" sz="1200">
                <a:solidFill>
                  <a:schemeClr val="dk1"/>
                </a:solidFill>
              </a:rPr>
              <a:t> 82%</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b="1" lang="en" sz="1200">
                <a:solidFill>
                  <a:schemeClr val="dk1"/>
                </a:solidFill>
              </a:rPr>
              <a:t>Strength:</a:t>
            </a:r>
            <a:r>
              <a:rPr lang="en" sz="1200">
                <a:solidFill>
                  <a:schemeClr val="dk1"/>
                </a:solidFill>
              </a:rPr>
              <a:t> Reliable and consistent with balanced precision and recall (79-84%).</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b="1" lang="en" sz="1200">
                <a:solidFill>
                  <a:schemeClr val="dk1"/>
                </a:solidFill>
              </a:rPr>
              <a:t>Limitation:</a:t>
            </a:r>
            <a:r>
              <a:rPr lang="en" sz="1200">
                <a:solidFill>
                  <a:schemeClr val="dk1"/>
                </a:solidFill>
              </a:rPr>
              <a:t> Has difficulty identifying complex patterns in text data.</a:t>
            </a:r>
            <a:endParaRPr sz="1200">
              <a:solidFill>
                <a:schemeClr val="dk1"/>
              </a:solidFill>
            </a:endParaRPr>
          </a:p>
          <a:p>
            <a:pPr indent="0" lvl="0" marL="0" rtl="0" algn="l">
              <a:lnSpc>
                <a:spcPct val="115000"/>
              </a:lnSpc>
              <a:spcBef>
                <a:spcPts val="1200"/>
              </a:spcBef>
              <a:spcAft>
                <a:spcPts val="0"/>
              </a:spcAft>
              <a:buNone/>
            </a:pPr>
            <a:r>
              <a:rPr b="1" lang="en" sz="1200">
                <a:solidFill>
                  <a:schemeClr val="dk1"/>
                </a:solidFill>
              </a:rPr>
              <a:t>Random Forest:</a:t>
            </a:r>
            <a:endParaRPr b="1" sz="1200">
              <a:solidFill>
                <a:schemeClr val="dk1"/>
              </a:solidFill>
            </a:endParaRPr>
          </a:p>
          <a:p>
            <a:pPr indent="-304800" lvl="0" marL="457200" rtl="0" algn="l">
              <a:lnSpc>
                <a:spcPct val="115000"/>
              </a:lnSpc>
              <a:spcBef>
                <a:spcPts val="1200"/>
              </a:spcBef>
              <a:spcAft>
                <a:spcPts val="0"/>
              </a:spcAft>
              <a:buClr>
                <a:schemeClr val="dk1"/>
              </a:buClr>
              <a:buSzPts val="1200"/>
              <a:buChar char="●"/>
            </a:pPr>
            <a:r>
              <a:rPr b="1" lang="en" sz="1200">
                <a:solidFill>
                  <a:schemeClr val="dk1"/>
                </a:solidFill>
              </a:rPr>
              <a:t>Accuracy:</a:t>
            </a:r>
            <a:r>
              <a:rPr lang="en" sz="1200">
                <a:solidFill>
                  <a:schemeClr val="dk1"/>
                </a:solidFill>
              </a:rPr>
              <a:t> 78%</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b="1" lang="en" sz="1200">
                <a:solidFill>
                  <a:schemeClr val="dk1"/>
                </a:solidFill>
              </a:rPr>
              <a:t>Strength:</a:t>
            </a:r>
            <a:r>
              <a:rPr lang="en" sz="1200">
                <a:solidFill>
                  <a:schemeClr val="dk1"/>
                </a:solidFill>
              </a:rPr>
              <a:t> Resilient against overfitting due to its ensemble nature.</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b="1" lang="en" sz="1200">
                <a:solidFill>
                  <a:schemeClr val="dk1"/>
                </a:solidFill>
              </a:rPr>
              <a:t>Limitation:</a:t>
            </a:r>
            <a:r>
              <a:rPr lang="en" sz="1200">
                <a:solidFill>
                  <a:schemeClr val="dk1"/>
                </a:solidFill>
              </a:rPr>
              <a:t> Performs poorly on sparse text data, leading to lower overall performance.</a:t>
            </a:r>
            <a:endParaRPr sz="1200">
              <a:solidFill>
                <a:schemeClr val="dk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sp>
        <p:nvSpPr>
          <p:cNvPr id="975" name="Google Shape;975;p155"/>
          <p:cNvSpPr txBox="1"/>
          <p:nvPr>
            <p:ph idx="1" type="body"/>
          </p:nvPr>
        </p:nvSpPr>
        <p:spPr>
          <a:xfrm>
            <a:off x="281875" y="1201525"/>
            <a:ext cx="3737700" cy="32487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a:latin typeface="Arial"/>
                <a:ea typeface="Arial"/>
                <a:cs typeface="Arial"/>
                <a:sym typeface="Arial"/>
              </a:rPr>
              <a:t>Performance Metrics:</a:t>
            </a:r>
            <a:endParaRPr b="1">
              <a:latin typeface="Arial"/>
              <a:ea typeface="Arial"/>
              <a:cs typeface="Arial"/>
              <a:sym typeface="Arial"/>
            </a:endParaRPr>
          </a:p>
          <a:p>
            <a:pPr indent="-330200" lvl="0" marL="457200" rtl="0" algn="l">
              <a:lnSpc>
                <a:spcPct val="115000"/>
              </a:lnSpc>
              <a:spcBef>
                <a:spcPts val="1200"/>
              </a:spcBef>
              <a:spcAft>
                <a:spcPts val="0"/>
              </a:spcAft>
              <a:buSzPts val="1600"/>
              <a:buFont typeface="Arial"/>
              <a:buChar char="●"/>
            </a:pPr>
            <a:r>
              <a:rPr b="1" lang="en">
                <a:latin typeface="Arial"/>
                <a:ea typeface="Arial"/>
                <a:cs typeface="Arial"/>
                <a:sym typeface="Arial"/>
              </a:rPr>
              <a:t>Accuracy:</a:t>
            </a:r>
            <a:r>
              <a:rPr lang="en">
                <a:latin typeface="Arial"/>
                <a:ea typeface="Arial"/>
                <a:cs typeface="Arial"/>
                <a:sym typeface="Arial"/>
              </a:rPr>
              <a:t> 86.75%</a:t>
            </a:r>
            <a:endParaRPr>
              <a:latin typeface="Arial"/>
              <a:ea typeface="Arial"/>
              <a:cs typeface="Arial"/>
              <a:sym typeface="Arial"/>
            </a:endParaRPr>
          </a:p>
          <a:p>
            <a:pPr indent="-330200" lvl="0" marL="457200" rtl="0" algn="l">
              <a:lnSpc>
                <a:spcPct val="115000"/>
              </a:lnSpc>
              <a:spcBef>
                <a:spcPts val="0"/>
              </a:spcBef>
              <a:spcAft>
                <a:spcPts val="0"/>
              </a:spcAft>
              <a:buSzPts val="1600"/>
              <a:buFont typeface="Arial"/>
              <a:buChar char="●"/>
            </a:pPr>
            <a:r>
              <a:rPr b="1" lang="en">
                <a:latin typeface="Arial"/>
                <a:ea typeface="Arial"/>
                <a:cs typeface="Arial"/>
                <a:sym typeface="Arial"/>
              </a:rPr>
              <a:t>Precision:</a:t>
            </a:r>
            <a:endParaRPr b="1">
              <a:latin typeface="Arial"/>
              <a:ea typeface="Arial"/>
              <a:cs typeface="Arial"/>
              <a:sym typeface="Arial"/>
            </a:endParaRPr>
          </a:p>
          <a:p>
            <a:pPr indent="-330200" lvl="1" marL="914400" rtl="0" algn="l">
              <a:lnSpc>
                <a:spcPct val="115000"/>
              </a:lnSpc>
              <a:spcBef>
                <a:spcPts val="0"/>
              </a:spcBef>
              <a:spcAft>
                <a:spcPts val="0"/>
              </a:spcAft>
              <a:buSzPts val="1600"/>
              <a:buFont typeface="Arial"/>
              <a:buChar char="○"/>
            </a:pPr>
            <a:r>
              <a:rPr lang="en">
                <a:latin typeface="Arial"/>
                <a:ea typeface="Arial"/>
                <a:cs typeface="Arial"/>
                <a:sym typeface="Arial"/>
              </a:rPr>
              <a:t>Negative: 94%</a:t>
            </a:r>
            <a:endParaRPr>
              <a:latin typeface="Arial"/>
              <a:ea typeface="Arial"/>
              <a:cs typeface="Arial"/>
              <a:sym typeface="Arial"/>
            </a:endParaRPr>
          </a:p>
          <a:p>
            <a:pPr indent="-330200" lvl="1" marL="914400" rtl="0" algn="l">
              <a:lnSpc>
                <a:spcPct val="115000"/>
              </a:lnSpc>
              <a:spcBef>
                <a:spcPts val="0"/>
              </a:spcBef>
              <a:spcAft>
                <a:spcPts val="0"/>
              </a:spcAft>
              <a:buSzPts val="1600"/>
              <a:buFont typeface="Arial"/>
              <a:buChar char="○"/>
            </a:pPr>
            <a:r>
              <a:rPr lang="en">
                <a:latin typeface="Arial"/>
                <a:ea typeface="Arial"/>
                <a:cs typeface="Arial"/>
                <a:sym typeface="Arial"/>
              </a:rPr>
              <a:t>Positive: 82%</a:t>
            </a:r>
            <a:endParaRPr>
              <a:latin typeface="Arial"/>
              <a:ea typeface="Arial"/>
              <a:cs typeface="Arial"/>
              <a:sym typeface="Arial"/>
            </a:endParaRPr>
          </a:p>
          <a:p>
            <a:pPr indent="-330200" lvl="0" marL="457200" rtl="0" algn="l">
              <a:lnSpc>
                <a:spcPct val="115000"/>
              </a:lnSpc>
              <a:spcBef>
                <a:spcPts val="0"/>
              </a:spcBef>
              <a:spcAft>
                <a:spcPts val="0"/>
              </a:spcAft>
              <a:buSzPts val="1600"/>
              <a:buFont typeface="Arial"/>
              <a:buChar char="●"/>
            </a:pPr>
            <a:r>
              <a:rPr b="1" lang="en">
                <a:latin typeface="Arial"/>
                <a:ea typeface="Arial"/>
                <a:cs typeface="Arial"/>
                <a:sym typeface="Arial"/>
              </a:rPr>
              <a:t>Recall:</a:t>
            </a:r>
            <a:endParaRPr b="1">
              <a:latin typeface="Arial"/>
              <a:ea typeface="Arial"/>
              <a:cs typeface="Arial"/>
              <a:sym typeface="Arial"/>
            </a:endParaRPr>
          </a:p>
          <a:p>
            <a:pPr indent="-330200" lvl="1" marL="914400" rtl="0" algn="l">
              <a:lnSpc>
                <a:spcPct val="115000"/>
              </a:lnSpc>
              <a:spcBef>
                <a:spcPts val="0"/>
              </a:spcBef>
              <a:spcAft>
                <a:spcPts val="0"/>
              </a:spcAft>
              <a:buSzPts val="1600"/>
              <a:buFont typeface="Arial"/>
              <a:buChar char="○"/>
            </a:pPr>
            <a:r>
              <a:rPr lang="en">
                <a:latin typeface="Arial"/>
                <a:ea typeface="Arial"/>
                <a:cs typeface="Arial"/>
                <a:sym typeface="Arial"/>
              </a:rPr>
              <a:t>Negative: 78%</a:t>
            </a:r>
            <a:endParaRPr>
              <a:latin typeface="Arial"/>
              <a:ea typeface="Arial"/>
              <a:cs typeface="Arial"/>
              <a:sym typeface="Arial"/>
            </a:endParaRPr>
          </a:p>
          <a:p>
            <a:pPr indent="-330200" lvl="1" marL="914400" rtl="0" algn="l">
              <a:lnSpc>
                <a:spcPct val="115000"/>
              </a:lnSpc>
              <a:spcBef>
                <a:spcPts val="0"/>
              </a:spcBef>
              <a:spcAft>
                <a:spcPts val="0"/>
              </a:spcAft>
              <a:buSzPts val="1600"/>
              <a:buFont typeface="Arial"/>
              <a:buChar char="○"/>
            </a:pPr>
            <a:r>
              <a:rPr lang="en">
                <a:latin typeface="Arial"/>
                <a:ea typeface="Arial"/>
                <a:cs typeface="Arial"/>
                <a:sym typeface="Arial"/>
              </a:rPr>
              <a:t>Positive: 95%</a:t>
            </a:r>
            <a:endParaRPr>
              <a:latin typeface="Arial"/>
              <a:ea typeface="Arial"/>
              <a:cs typeface="Arial"/>
              <a:sym typeface="Arial"/>
            </a:endParaRPr>
          </a:p>
          <a:p>
            <a:pPr indent="-330200" lvl="0" marL="457200" rtl="0" algn="l">
              <a:lnSpc>
                <a:spcPct val="115000"/>
              </a:lnSpc>
              <a:spcBef>
                <a:spcPts val="0"/>
              </a:spcBef>
              <a:spcAft>
                <a:spcPts val="0"/>
              </a:spcAft>
              <a:buSzPts val="1600"/>
              <a:buFont typeface="Arial"/>
              <a:buChar char="●"/>
            </a:pPr>
            <a:r>
              <a:rPr b="1" lang="en">
                <a:latin typeface="Arial"/>
                <a:ea typeface="Arial"/>
                <a:cs typeface="Arial"/>
                <a:sym typeface="Arial"/>
              </a:rPr>
              <a:t>F1-Score:</a:t>
            </a:r>
            <a:r>
              <a:rPr lang="en">
                <a:latin typeface="Arial"/>
                <a:ea typeface="Arial"/>
                <a:cs typeface="Arial"/>
                <a:sym typeface="Arial"/>
              </a:rPr>
              <a:t> 87%</a:t>
            </a:r>
            <a:endParaRPr>
              <a:latin typeface="Arial"/>
              <a:ea typeface="Arial"/>
              <a:cs typeface="Arial"/>
              <a:sym typeface="Arial"/>
            </a:endParaRPr>
          </a:p>
          <a:p>
            <a:pPr indent="0" lvl="0" marL="0" rtl="0" algn="l">
              <a:spcBef>
                <a:spcPts val="1200"/>
              </a:spcBef>
              <a:spcAft>
                <a:spcPts val="0"/>
              </a:spcAft>
              <a:buNone/>
            </a:pPr>
            <a:r>
              <a:t/>
            </a:r>
            <a:endParaRPr/>
          </a:p>
        </p:txBody>
      </p:sp>
      <p:sp>
        <p:nvSpPr>
          <p:cNvPr id="976" name="Google Shape;976;p155"/>
          <p:cNvSpPr txBox="1"/>
          <p:nvPr>
            <p:ph idx="4" type="title"/>
          </p:nvPr>
        </p:nvSpPr>
        <p:spPr>
          <a:xfrm>
            <a:off x="281875" y="89650"/>
            <a:ext cx="8160900" cy="8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770"/>
              <a:t>Results - BERT Model</a:t>
            </a:r>
            <a:endParaRPr sz="2770"/>
          </a:p>
        </p:txBody>
      </p:sp>
      <p:pic>
        <p:nvPicPr>
          <p:cNvPr id="977" name="Google Shape;977;p155"/>
          <p:cNvPicPr preferRelativeResize="0"/>
          <p:nvPr/>
        </p:nvPicPr>
        <p:blipFill>
          <a:blip r:embed="rId3">
            <a:alphaModFix/>
          </a:blip>
          <a:stretch>
            <a:fillRect/>
          </a:stretch>
        </p:blipFill>
        <p:spPr>
          <a:xfrm>
            <a:off x="3454700" y="970725"/>
            <a:ext cx="4930955" cy="832500"/>
          </a:xfrm>
          <a:prstGeom prst="rect">
            <a:avLst/>
          </a:prstGeom>
          <a:noFill/>
          <a:ln>
            <a:noFill/>
          </a:ln>
        </p:spPr>
      </p:pic>
      <p:pic>
        <p:nvPicPr>
          <p:cNvPr id="978" name="Google Shape;978;p155"/>
          <p:cNvPicPr preferRelativeResize="0"/>
          <p:nvPr/>
        </p:nvPicPr>
        <p:blipFill>
          <a:blip r:embed="rId4">
            <a:alphaModFix/>
          </a:blip>
          <a:stretch>
            <a:fillRect/>
          </a:stretch>
        </p:blipFill>
        <p:spPr>
          <a:xfrm>
            <a:off x="3448100" y="4041600"/>
            <a:ext cx="5048225" cy="536802"/>
          </a:xfrm>
          <a:prstGeom prst="rect">
            <a:avLst/>
          </a:prstGeom>
          <a:noFill/>
          <a:ln>
            <a:noFill/>
          </a:ln>
        </p:spPr>
      </p:pic>
      <p:pic>
        <p:nvPicPr>
          <p:cNvPr id="979" name="Google Shape;979;p155"/>
          <p:cNvPicPr preferRelativeResize="0"/>
          <p:nvPr/>
        </p:nvPicPr>
        <p:blipFill>
          <a:blip r:embed="rId5">
            <a:alphaModFix/>
          </a:blip>
          <a:stretch>
            <a:fillRect/>
          </a:stretch>
        </p:blipFill>
        <p:spPr>
          <a:xfrm>
            <a:off x="3440350" y="2138024"/>
            <a:ext cx="5405001" cy="154278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3" name="Shape 983"/>
        <p:cNvGrpSpPr/>
        <p:nvPr/>
      </p:nvGrpSpPr>
      <p:grpSpPr>
        <a:xfrm>
          <a:off x="0" y="0"/>
          <a:ext cx="0" cy="0"/>
          <a:chOff x="0" y="0"/>
          <a:chExt cx="0" cy="0"/>
        </a:xfrm>
      </p:grpSpPr>
      <p:sp>
        <p:nvSpPr>
          <p:cNvPr id="984" name="Google Shape;984;p156"/>
          <p:cNvSpPr txBox="1"/>
          <p:nvPr>
            <p:ph idx="1" type="body"/>
          </p:nvPr>
        </p:nvSpPr>
        <p:spPr>
          <a:xfrm>
            <a:off x="328550" y="481850"/>
            <a:ext cx="4347900" cy="25212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300">
                <a:latin typeface="Arial"/>
                <a:ea typeface="Arial"/>
                <a:cs typeface="Arial"/>
                <a:sym typeface="Arial"/>
              </a:rPr>
              <a:t>Key Visuals:</a:t>
            </a:r>
            <a:endParaRPr b="1" sz="1300">
              <a:latin typeface="Arial"/>
              <a:ea typeface="Arial"/>
              <a:cs typeface="Arial"/>
              <a:sym typeface="Arial"/>
            </a:endParaRPr>
          </a:p>
          <a:p>
            <a:pPr indent="-304800" lvl="0" marL="457200" rtl="0" algn="l">
              <a:lnSpc>
                <a:spcPct val="115000"/>
              </a:lnSpc>
              <a:spcBef>
                <a:spcPts val="1200"/>
              </a:spcBef>
              <a:spcAft>
                <a:spcPts val="0"/>
              </a:spcAft>
              <a:buSzPts val="1200"/>
              <a:buFont typeface="Arial"/>
              <a:buChar char="●"/>
            </a:pPr>
            <a:r>
              <a:rPr b="1" lang="en" sz="1200">
                <a:latin typeface="Arial"/>
                <a:ea typeface="Arial"/>
                <a:cs typeface="Arial"/>
                <a:sym typeface="Arial"/>
              </a:rPr>
              <a:t>Confusion Matrix:</a:t>
            </a:r>
            <a:r>
              <a:rPr lang="en" sz="1200">
                <a:latin typeface="Arial"/>
                <a:ea typeface="Arial"/>
                <a:cs typeface="Arial"/>
                <a:sym typeface="Arial"/>
              </a:rPr>
              <a:t> Highlights correct classifications and misclassifications.</a:t>
            </a:r>
            <a:endParaRPr sz="1200">
              <a:latin typeface="Arial"/>
              <a:ea typeface="Arial"/>
              <a:cs typeface="Arial"/>
              <a:sym typeface="Arial"/>
            </a:endParaRPr>
          </a:p>
          <a:p>
            <a:pPr indent="0" lvl="0" marL="0" rtl="0" algn="l">
              <a:lnSpc>
                <a:spcPct val="115000"/>
              </a:lnSpc>
              <a:spcBef>
                <a:spcPts val="1200"/>
              </a:spcBef>
              <a:spcAft>
                <a:spcPts val="0"/>
              </a:spcAft>
              <a:buNone/>
            </a:pPr>
            <a:r>
              <a:t/>
            </a:r>
            <a:endParaRPr sz="1300">
              <a:latin typeface="Arial"/>
              <a:ea typeface="Arial"/>
              <a:cs typeface="Arial"/>
              <a:sym typeface="Arial"/>
            </a:endParaRPr>
          </a:p>
          <a:p>
            <a:pPr indent="0" lvl="0" marL="0" rtl="0" algn="l">
              <a:lnSpc>
                <a:spcPct val="115000"/>
              </a:lnSpc>
              <a:spcBef>
                <a:spcPts val="1200"/>
              </a:spcBef>
              <a:spcAft>
                <a:spcPts val="0"/>
              </a:spcAft>
              <a:buNone/>
            </a:pPr>
            <a:r>
              <a:t/>
            </a:r>
            <a:endParaRPr sz="1300">
              <a:latin typeface="Arial"/>
              <a:ea typeface="Arial"/>
              <a:cs typeface="Arial"/>
              <a:sym typeface="Arial"/>
            </a:endParaRPr>
          </a:p>
          <a:p>
            <a:pPr indent="0" lvl="0" marL="0" rtl="0" algn="l">
              <a:lnSpc>
                <a:spcPct val="115000"/>
              </a:lnSpc>
              <a:spcBef>
                <a:spcPts val="1200"/>
              </a:spcBef>
              <a:spcAft>
                <a:spcPts val="0"/>
              </a:spcAft>
              <a:buNone/>
            </a:pPr>
            <a:r>
              <a:t/>
            </a:r>
            <a:endParaRPr sz="1300">
              <a:latin typeface="Arial"/>
              <a:ea typeface="Arial"/>
              <a:cs typeface="Arial"/>
              <a:sym typeface="Arial"/>
            </a:endParaRPr>
          </a:p>
          <a:p>
            <a:pPr indent="0" lvl="0" marL="0" rtl="0" algn="l">
              <a:spcBef>
                <a:spcPts val="1200"/>
              </a:spcBef>
              <a:spcAft>
                <a:spcPts val="0"/>
              </a:spcAft>
              <a:buNone/>
            </a:pPr>
            <a:r>
              <a:t/>
            </a:r>
            <a:endParaRPr b="1" sz="1300">
              <a:latin typeface="Arial"/>
              <a:ea typeface="Arial"/>
              <a:cs typeface="Arial"/>
              <a:sym typeface="Arial"/>
            </a:endParaRPr>
          </a:p>
        </p:txBody>
      </p:sp>
      <p:sp>
        <p:nvSpPr>
          <p:cNvPr id="985" name="Google Shape;985;p156"/>
          <p:cNvSpPr txBox="1"/>
          <p:nvPr>
            <p:ph idx="4" type="title"/>
          </p:nvPr>
        </p:nvSpPr>
        <p:spPr>
          <a:xfrm>
            <a:off x="281875" y="89650"/>
            <a:ext cx="8160900" cy="8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770"/>
              <a:t>Results - BERT Model</a:t>
            </a:r>
            <a:endParaRPr sz="2770"/>
          </a:p>
        </p:txBody>
      </p:sp>
      <p:sp>
        <p:nvSpPr>
          <p:cNvPr id="986" name="Google Shape;986;p156"/>
          <p:cNvSpPr txBox="1"/>
          <p:nvPr>
            <p:ph idx="1" type="body"/>
          </p:nvPr>
        </p:nvSpPr>
        <p:spPr>
          <a:xfrm>
            <a:off x="4424325" y="907225"/>
            <a:ext cx="3737700" cy="1314600"/>
          </a:xfrm>
          <a:prstGeom prst="rect">
            <a:avLst/>
          </a:prstGeom>
        </p:spPr>
        <p:txBody>
          <a:bodyPr anchorCtr="0" anchor="ctr" bIns="91425" lIns="91425" spcFirstLastPara="1" rIns="91425" wrap="square" tIns="91425">
            <a:noAutofit/>
          </a:bodyPr>
          <a:lstStyle/>
          <a:p>
            <a:pPr indent="-304800" lvl="0" marL="457200" rtl="0" algn="l">
              <a:lnSpc>
                <a:spcPct val="115000"/>
              </a:lnSpc>
              <a:spcBef>
                <a:spcPts val="1200"/>
              </a:spcBef>
              <a:spcAft>
                <a:spcPts val="0"/>
              </a:spcAft>
              <a:buSzPts val="1200"/>
              <a:buFont typeface="Arial"/>
              <a:buChar char="●"/>
            </a:pPr>
            <a:r>
              <a:rPr b="1" lang="en" sz="1200">
                <a:latin typeface="Arial"/>
                <a:ea typeface="Arial"/>
                <a:cs typeface="Arial"/>
                <a:sym typeface="Arial"/>
              </a:rPr>
              <a:t>Precision-Recall Curve:</a:t>
            </a:r>
            <a:r>
              <a:rPr lang="en" sz="1200">
                <a:latin typeface="Arial"/>
                <a:ea typeface="Arial"/>
                <a:cs typeface="Arial"/>
                <a:sym typeface="Arial"/>
              </a:rPr>
              <a:t> Consistent performance across thresholds.</a:t>
            </a:r>
            <a:endParaRPr sz="1200">
              <a:latin typeface="Arial"/>
              <a:ea typeface="Arial"/>
              <a:cs typeface="Arial"/>
              <a:sym typeface="Arial"/>
            </a:endParaRPr>
          </a:p>
          <a:p>
            <a:pPr indent="0" lvl="0" marL="0" rtl="0" algn="l">
              <a:lnSpc>
                <a:spcPct val="115000"/>
              </a:lnSpc>
              <a:spcBef>
                <a:spcPts val="1200"/>
              </a:spcBef>
              <a:spcAft>
                <a:spcPts val="0"/>
              </a:spcAft>
              <a:buNone/>
            </a:pPr>
            <a:r>
              <a:t/>
            </a:r>
            <a:endParaRPr sz="1100">
              <a:latin typeface="Arial"/>
              <a:ea typeface="Arial"/>
              <a:cs typeface="Arial"/>
              <a:sym typeface="Arial"/>
            </a:endParaRPr>
          </a:p>
          <a:p>
            <a:pPr indent="0" lvl="0" marL="0" rtl="0" algn="l">
              <a:lnSpc>
                <a:spcPct val="115000"/>
              </a:lnSpc>
              <a:spcBef>
                <a:spcPts val="1200"/>
              </a:spcBef>
              <a:spcAft>
                <a:spcPts val="1200"/>
              </a:spcAft>
              <a:buNone/>
            </a:pPr>
            <a:r>
              <a:t/>
            </a:r>
            <a:endParaRPr b="1" sz="1400">
              <a:latin typeface="Arial"/>
              <a:ea typeface="Arial"/>
              <a:cs typeface="Arial"/>
              <a:sym typeface="Arial"/>
            </a:endParaRPr>
          </a:p>
        </p:txBody>
      </p:sp>
      <p:pic>
        <p:nvPicPr>
          <p:cNvPr id="987" name="Google Shape;987;p156"/>
          <p:cNvPicPr preferRelativeResize="0"/>
          <p:nvPr/>
        </p:nvPicPr>
        <p:blipFill>
          <a:blip r:embed="rId3">
            <a:alphaModFix/>
          </a:blip>
          <a:stretch>
            <a:fillRect/>
          </a:stretch>
        </p:blipFill>
        <p:spPr>
          <a:xfrm>
            <a:off x="99950" y="1538425"/>
            <a:ext cx="4347800" cy="3465900"/>
          </a:xfrm>
          <a:prstGeom prst="rect">
            <a:avLst/>
          </a:prstGeom>
          <a:noFill/>
          <a:ln>
            <a:noFill/>
          </a:ln>
        </p:spPr>
      </p:pic>
      <p:pic>
        <p:nvPicPr>
          <p:cNvPr id="988" name="Google Shape;988;p156"/>
          <p:cNvPicPr preferRelativeResize="0"/>
          <p:nvPr/>
        </p:nvPicPr>
        <p:blipFill>
          <a:blip r:embed="rId4">
            <a:alphaModFix/>
          </a:blip>
          <a:stretch>
            <a:fillRect/>
          </a:stretch>
        </p:blipFill>
        <p:spPr>
          <a:xfrm>
            <a:off x="4555328" y="1537675"/>
            <a:ext cx="4446521" cy="34659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2" name="Shape 992"/>
        <p:cNvGrpSpPr/>
        <p:nvPr/>
      </p:nvGrpSpPr>
      <p:grpSpPr>
        <a:xfrm>
          <a:off x="0" y="0"/>
          <a:ext cx="0" cy="0"/>
          <a:chOff x="0" y="0"/>
          <a:chExt cx="0" cy="0"/>
        </a:xfrm>
      </p:grpSpPr>
      <p:sp>
        <p:nvSpPr>
          <p:cNvPr id="993" name="Google Shape;993;p157"/>
          <p:cNvSpPr txBox="1"/>
          <p:nvPr>
            <p:ph idx="4" type="title"/>
          </p:nvPr>
        </p:nvSpPr>
        <p:spPr>
          <a:xfrm>
            <a:off x="281875" y="89650"/>
            <a:ext cx="8160900" cy="8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770"/>
              <a:t>Results - BERT Model</a:t>
            </a:r>
            <a:endParaRPr sz="2770"/>
          </a:p>
        </p:txBody>
      </p:sp>
      <p:sp>
        <p:nvSpPr>
          <p:cNvPr id="994" name="Google Shape;994;p157"/>
          <p:cNvSpPr txBox="1"/>
          <p:nvPr>
            <p:ph idx="1" type="body"/>
          </p:nvPr>
        </p:nvSpPr>
        <p:spPr>
          <a:xfrm>
            <a:off x="401600" y="763600"/>
            <a:ext cx="7773900" cy="22590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400">
                <a:latin typeface="Arial"/>
                <a:ea typeface="Arial"/>
                <a:cs typeface="Arial"/>
                <a:sym typeface="Arial"/>
              </a:rPr>
              <a:t>Insights:</a:t>
            </a:r>
            <a:endParaRPr b="1" sz="1400">
              <a:latin typeface="Arial"/>
              <a:ea typeface="Arial"/>
              <a:cs typeface="Arial"/>
              <a:sym typeface="Arial"/>
            </a:endParaRPr>
          </a:p>
          <a:p>
            <a:pPr indent="-317500" lvl="0" marL="457200" rtl="0" algn="l">
              <a:lnSpc>
                <a:spcPct val="115000"/>
              </a:lnSpc>
              <a:spcBef>
                <a:spcPts val="1200"/>
              </a:spcBef>
              <a:spcAft>
                <a:spcPts val="0"/>
              </a:spcAft>
              <a:buSzPts val="1400"/>
              <a:buFont typeface="Arial"/>
              <a:buChar char="●"/>
            </a:pPr>
            <a:r>
              <a:rPr lang="en" sz="1400">
                <a:latin typeface="Arial"/>
                <a:ea typeface="Arial"/>
                <a:cs typeface="Arial"/>
                <a:sym typeface="Arial"/>
              </a:rPr>
              <a:t>BERT outperformed traditional models in accuracy and contextual understanding.</a:t>
            </a:r>
            <a:br>
              <a:rPr lang="en" sz="1400">
                <a:latin typeface="Arial"/>
                <a:ea typeface="Arial"/>
                <a:cs typeface="Arial"/>
                <a:sym typeface="Arial"/>
              </a:rPr>
            </a:b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lang="en" sz="1400">
                <a:latin typeface="Arial"/>
                <a:ea typeface="Arial"/>
                <a:cs typeface="Arial"/>
                <a:sym typeface="Arial"/>
              </a:rPr>
              <a:t>Most misclassifications occurred in predicting </a:t>
            </a:r>
            <a:r>
              <a:rPr b="1" lang="en" sz="1400">
                <a:latin typeface="Arial"/>
                <a:ea typeface="Arial"/>
                <a:cs typeface="Arial"/>
                <a:sym typeface="Arial"/>
              </a:rPr>
              <a:t>negative sentiment</a:t>
            </a:r>
            <a:r>
              <a:rPr lang="en" sz="1400">
                <a:latin typeface="Arial"/>
                <a:ea typeface="Arial"/>
                <a:cs typeface="Arial"/>
                <a:sym typeface="Arial"/>
              </a:rPr>
              <a:t>, likely due to ambiguous or short reviews.</a:t>
            </a:r>
            <a:endParaRPr sz="1400">
              <a:latin typeface="Arial"/>
              <a:ea typeface="Arial"/>
              <a:cs typeface="Arial"/>
              <a:sym typeface="Arial"/>
            </a:endParaRPr>
          </a:p>
          <a:p>
            <a:pPr indent="0" lvl="0" marL="0" rtl="0" algn="l">
              <a:spcBef>
                <a:spcPts val="1200"/>
              </a:spcBef>
              <a:spcAft>
                <a:spcPts val="0"/>
              </a:spcAft>
              <a:buNone/>
            </a:pPr>
            <a:r>
              <a:t/>
            </a:r>
            <a:endParaRPr b="1" sz="1400">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158"/>
          <p:cNvSpPr txBox="1"/>
          <p:nvPr>
            <p:ph idx="4" type="title"/>
          </p:nvPr>
        </p:nvSpPr>
        <p:spPr>
          <a:xfrm>
            <a:off x="363825" y="164375"/>
            <a:ext cx="7007700" cy="668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70"/>
              <a:t>Results - Naive Bayes Model</a:t>
            </a:r>
            <a:endParaRPr/>
          </a:p>
        </p:txBody>
      </p:sp>
      <p:sp>
        <p:nvSpPr>
          <p:cNvPr id="1000" name="Google Shape;1000;p158"/>
          <p:cNvSpPr txBox="1"/>
          <p:nvPr>
            <p:ph idx="1" type="body"/>
          </p:nvPr>
        </p:nvSpPr>
        <p:spPr>
          <a:xfrm>
            <a:off x="205675" y="1277725"/>
            <a:ext cx="3737700" cy="3248700"/>
          </a:xfrm>
          <a:prstGeom prst="rect">
            <a:avLst/>
          </a:prstGeom>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400">
                <a:latin typeface="Arial"/>
                <a:ea typeface="Arial"/>
                <a:cs typeface="Arial"/>
                <a:sym typeface="Arial"/>
              </a:rPr>
              <a:t>Performance Metrics:</a:t>
            </a:r>
            <a:endParaRPr b="1" sz="1400">
              <a:latin typeface="Arial"/>
              <a:ea typeface="Arial"/>
              <a:cs typeface="Arial"/>
              <a:sym typeface="Arial"/>
            </a:endParaRPr>
          </a:p>
          <a:p>
            <a:pPr indent="-317500" lvl="0" marL="457200" rtl="0" algn="l">
              <a:lnSpc>
                <a:spcPct val="115000"/>
              </a:lnSpc>
              <a:spcBef>
                <a:spcPts val="1200"/>
              </a:spcBef>
              <a:spcAft>
                <a:spcPts val="0"/>
              </a:spcAft>
              <a:buSzPts val="1400"/>
              <a:buFont typeface="Arial"/>
              <a:buChar char="●"/>
            </a:pPr>
            <a:r>
              <a:rPr b="1" lang="en" sz="1400">
                <a:latin typeface="Arial"/>
                <a:ea typeface="Arial"/>
                <a:cs typeface="Arial"/>
                <a:sym typeface="Arial"/>
              </a:rPr>
              <a:t>Accuracy:</a:t>
            </a:r>
            <a:r>
              <a:rPr lang="en" sz="1400">
                <a:latin typeface="Arial"/>
                <a:ea typeface="Arial"/>
                <a:cs typeface="Arial"/>
                <a:sym typeface="Arial"/>
              </a:rPr>
              <a:t> </a:t>
            </a:r>
            <a:r>
              <a:rPr lang="en" sz="1400">
                <a:latin typeface="Arial"/>
                <a:ea typeface="Arial"/>
                <a:cs typeface="Arial"/>
                <a:sym typeface="Arial"/>
              </a:rPr>
              <a:t>86%</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b="1" lang="en" sz="1400">
                <a:latin typeface="Arial"/>
                <a:ea typeface="Arial"/>
                <a:cs typeface="Arial"/>
                <a:sym typeface="Arial"/>
              </a:rPr>
              <a:t>Precision:</a:t>
            </a:r>
            <a:endParaRPr b="1" sz="1400">
              <a:latin typeface="Arial"/>
              <a:ea typeface="Arial"/>
              <a:cs typeface="Arial"/>
              <a:sym typeface="Arial"/>
            </a:endParaRPr>
          </a:p>
          <a:p>
            <a:pPr indent="-317500" lvl="1" marL="914400" rtl="0" algn="l">
              <a:lnSpc>
                <a:spcPct val="115000"/>
              </a:lnSpc>
              <a:spcBef>
                <a:spcPts val="0"/>
              </a:spcBef>
              <a:spcAft>
                <a:spcPts val="0"/>
              </a:spcAft>
              <a:buSzPts val="1400"/>
              <a:buFont typeface="Arial"/>
              <a:buChar char="○"/>
            </a:pPr>
            <a:r>
              <a:rPr lang="en" sz="1400">
                <a:latin typeface="Arial"/>
                <a:ea typeface="Arial"/>
                <a:cs typeface="Arial"/>
                <a:sym typeface="Arial"/>
              </a:rPr>
              <a:t>Negative: 84%</a:t>
            </a:r>
            <a:endParaRPr sz="1400">
              <a:latin typeface="Arial"/>
              <a:ea typeface="Arial"/>
              <a:cs typeface="Arial"/>
              <a:sym typeface="Arial"/>
            </a:endParaRPr>
          </a:p>
          <a:p>
            <a:pPr indent="-317500" lvl="1" marL="914400" rtl="0" algn="l">
              <a:lnSpc>
                <a:spcPct val="115000"/>
              </a:lnSpc>
              <a:spcBef>
                <a:spcPts val="0"/>
              </a:spcBef>
              <a:spcAft>
                <a:spcPts val="0"/>
              </a:spcAft>
              <a:buSzPts val="1400"/>
              <a:buFont typeface="Arial"/>
              <a:buChar char="○"/>
            </a:pPr>
            <a:r>
              <a:rPr lang="en" sz="1400">
                <a:latin typeface="Arial"/>
                <a:ea typeface="Arial"/>
                <a:cs typeface="Arial"/>
                <a:sym typeface="Arial"/>
              </a:rPr>
              <a:t>Positive: 87%</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b="1" lang="en" sz="1400">
                <a:latin typeface="Arial"/>
                <a:ea typeface="Arial"/>
                <a:cs typeface="Arial"/>
                <a:sym typeface="Arial"/>
              </a:rPr>
              <a:t>Recall:</a:t>
            </a:r>
            <a:endParaRPr b="1" sz="1400">
              <a:latin typeface="Arial"/>
              <a:ea typeface="Arial"/>
              <a:cs typeface="Arial"/>
              <a:sym typeface="Arial"/>
            </a:endParaRPr>
          </a:p>
          <a:p>
            <a:pPr indent="-317500" lvl="1" marL="914400" rtl="0" algn="l">
              <a:lnSpc>
                <a:spcPct val="115000"/>
              </a:lnSpc>
              <a:spcBef>
                <a:spcPts val="0"/>
              </a:spcBef>
              <a:spcAft>
                <a:spcPts val="0"/>
              </a:spcAft>
              <a:buSzPts val="1400"/>
              <a:buFont typeface="Arial"/>
              <a:buChar char="○"/>
            </a:pPr>
            <a:r>
              <a:rPr lang="en" sz="1400">
                <a:latin typeface="Arial"/>
                <a:ea typeface="Arial"/>
                <a:cs typeface="Arial"/>
                <a:sym typeface="Arial"/>
              </a:rPr>
              <a:t>Negative: 87%</a:t>
            </a:r>
            <a:endParaRPr sz="1400">
              <a:latin typeface="Arial"/>
              <a:ea typeface="Arial"/>
              <a:cs typeface="Arial"/>
              <a:sym typeface="Arial"/>
            </a:endParaRPr>
          </a:p>
          <a:p>
            <a:pPr indent="-317500" lvl="1" marL="914400" rtl="0" algn="l">
              <a:lnSpc>
                <a:spcPct val="115000"/>
              </a:lnSpc>
              <a:spcBef>
                <a:spcPts val="0"/>
              </a:spcBef>
              <a:spcAft>
                <a:spcPts val="0"/>
              </a:spcAft>
              <a:buSzPts val="1400"/>
              <a:buFont typeface="Arial"/>
              <a:buChar char="○"/>
            </a:pPr>
            <a:r>
              <a:rPr lang="en" sz="1400">
                <a:latin typeface="Arial"/>
                <a:ea typeface="Arial"/>
                <a:cs typeface="Arial"/>
                <a:sym typeface="Arial"/>
              </a:rPr>
              <a:t>Positive: 85%</a:t>
            </a:r>
            <a:endParaRPr sz="1400">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b="1" lang="en" sz="1400">
                <a:latin typeface="Arial"/>
                <a:ea typeface="Arial"/>
                <a:cs typeface="Arial"/>
                <a:sym typeface="Arial"/>
              </a:rPr>
              <a:t>F1-Score:</a:t>
            </a:r>
            <a:r>
              <a:rPr lang="en" sz="1400">
                <a:latin typeface="Arial"/>
                <a:ea typeface="Arial"/>
                <a:cs typeface="Arial"/>
                <a:sym typeface="Arial"/>
              </a:rPr>
              <a:t> 86%</a:t>
            </a:r>
            <a:endParaRPr sz="1400">
              <a:latin typeface="Arial"/>
              <a:ea typeface="Arial"/>
              <a:cs typeface="Arial"/>
              <a:sym typeface="Arial"/>
            </a:endParaRPr>
          </a:p>
          <a:p>
            <a:pPr indent="0" lvl="0" marL="0" rtl="0" algn="l">
              <a:spcBef>
                <a:spcPts val="1200"/>
              </a:spcBef>
              <a:spcAft>
                <a:spcPts val="0"/>
              </a:spcAft>
              <a:buNone/>
            </a:pPr>
            <a:r>
              <a:t/>
            </a:r>
            <a:endParaRPr sz="1400"/>
          </a:p>
        </p:txBody>
      </p:sp>
      <p:sp>
        <p:nvSpPr>
          <p:cNvPr id="1001" name="Google Shape;1001;p158"/>
          <p:cNvSpPr txBox="1"/>
          <p:nvPr/>
        </p:nvSpPr>
        <p:spPr>
          <a:xfrm>
            <a:off x="2895850" y="852900"/>
            <a:ext cx="6119100" cy="41175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200"/>
              </a:spcBef>
              <a:spcAft>
                <a:spcPts val="0"/>
              </a:spcAft>
              <a:buClr>
                <a:schemeClr val="dk1"/>
              </a:buClr>
              <a:buSzPts val="1400"/>
              <a:buAutoNum type="arabicPeriod"/>
            </a:pPr>
            <a:r>
              <a:rPr b="1" lang="en">
                <a:solidFill>
                  <a:schemeClr val="dk1"/>
                </a:solidFill>
              </a:rPr>
              <a:t>Improved Accuracy:</a:t>
            </a:r>
            <a:endParaRPr b="1">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Advanced code achieved </a:t>
            </a:r>
            <a:r>
              <a:rPr b="1" lang="en">
                <a:solidFill>
                  <a:schemeClr val="dk1"/>
                </a:solidFill>
              </a:rPr>
              <a:t>86% accuracy</a:t>
            </a:r>
            <a:r>
              <a:rPr lang="en">
                <a:solidFill>
                  <a:schemeClr val="dk1"/>
                </a:solidFill>
              </a:rPr>
              <a:t>, compared to 84% in the baseline.</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b="1" lang="en">
                <a:solidFill>
                  <a:schemeClr val="dk1"/>
                </a:solidFill>
              </a:rPr>
              <a:t>Enhanced Preprocessing:</a:t>
            </a:r>
            <a:endParaRPr b="1">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Added </a:t>
            </a:r>
            <a:r>
              <a:rPr b="1" lang="en">
                <a:solidFill>
                  <a:schemeClr val="dk1"/>
                </a:solidFill>
              </a:rPr>
              <a:t>lemmatization</a:t>
            </a:r>
            <a:r>
              <a:rPr lang="en">
                <a:solidFill>
                  <a:schemeClr val="dk1"/>
                </a:solidFill>
              </a:rPr>
              <a:t>, n-grams (unigrams + bigrams), and handled digits, resulting in better feature representation and context understanding.</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b="1" lang="en">
                <a:solidFill>
                  <a:schemeClr val="dk1"/>
                </a:solidFill>
              </a:rPr>
              <a:t>Better Feature Extraction:</a:t>
            </a:r>
            <a:endParaRPr b="1">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Increased feature set from </a:t>
            </a:r>
            <a:r>
              <a:rPr b="1" lang="en">
                <a:solidFill>
                  <a:schemeClr val="dk1"/>
                </a:solidFill>
              </a:rPr>
              <a:t>10,000 to 25,000</a:t>
            </a:r>
            <a:r>
              <a:rPr lang="en">
                <a:solidFill>
                  <a:schemeClr val="dk1"/>
                </a:solidFill>
              </a:rPr>
              <a:t> with optimized document frequency limits, capturing more meaningful patterns.</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b="1" lang="en">
                <a:solidFill>
                  <a:schemeClr val="dk1"/>
                </a:solidFill>
              </a:rPr>
              <a:t>Balanced Dataset:</a:t>
            </a:r>
            <a:endParaRPr b="1">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Used </a:t>
            </a:r>
            <a:r>
              <a:rPr b="1" lang="en">
                <a:solidFill>
                  <a:schemeClr val="dk1"/>
                </a:solidFill>
              </a:rPr>
              <a:t>SMOTE</a:t>
            </a:r>
            <a:r>
              <a:rPr lang="en">
                <a:solidFill>
                  <a:schemeClr val="dk1"/>
                </a:solidFill>
              </a:rPr>
              <a:t> to address class imbalance, improving recall for underrepresented classes.</a:t>
            </a:r>
            <a:endParaRPr>
              <a:solidFill>
                <a:schemeClr val="dk1"/>
              </a:solidFill>
            </a:endParaRPr>
          </a:p>
          <a:p>
            <a:pPr indent="-317500" lvl="0" marL="457200" rtl="0" algn="l">
              <a:lnSpc>
                <a:spcPct val="115000"/>
              </a:lnSpc>
              <a:spcBef>
                <a:spcPts val="0"/>
              </a:spcBef>
              <a:spcAft>
                <a:spcPts val="0"/>
              </a:spcAft>
              <a:buClr>
                <a:schemeClr val="dk1"/>
              </a:buClr>
              <a:buSzPts val="1400"/>
              <a:buAutoNum type="arabicPeriod"/>
            </a:pPr>
            <a:r>
              <a:rPr b="1" lang="en">
                <a:solidFill>
                  <a:schemeClr val="dk1"/>
                </a:solidFill>
              </a:rPr>
              <a:t>Hyperparameter Optimization:</a:t>
            </a:r>
            <a:endParaRPr b="1">
              <a:solidFill>
                <a:schemeClr val="dk1"/>
              </a:solidFill>
            </a:endParaRPr>
          </a:p>
          <a:p>
            <a:pPr indent="-317500" lvl="1" marL="914400" rtl="0" algn="l">
              <a:lnSpc>
                <a:spcPct val="115000"/>
              </a:lnSpc>
              <a:spcBef>
                <a:spcPts val="0"/>
              </a:spcBef>
              <a:spcAft>
                <a:spcPts val="0"/>
              </a:spcAft>
              <a:buClr>
                <a:schemeClr val="dk1"/>
              </a:buClr>
              <a:buSzPts val="1400"/>
              <a:buChar char="○"/>
            </a:pPr>
            <a:r>
              <a:rPr lang="en">
                <a:solidFill>
                  <a:schemeClr val="dk1"/>
                </a:solidFill>
              </a:rPr>
              <a:t>Conducted </a:t>
            </a:r>
            <a:r>
              <a:rPr b="1" lang="en">
                <a:solidFill>
                  <a:schemeClr val="dk1"/>
                </a:solidFill>
              </a:rPr>
              <a:t>Grid Search CV</a:t>
            </a:r>
            <a:r>
              <a:rPr lang="en">
                <a:solidFill>
                  <a:schemeClr val="dk1"/>
                </a:solidFill>
              </a:rPr>
              <a:t> for Naive Bayes, optimizing parameters for better generalization.</a:t>
            </a:r>
            <a:endParaRPr>
              <a:solidFill>
                <a:schemeClr val="dk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5" name="Shape 1005"/>
        <p:cNvGrpSpPr/>
        <p:nvPr/>
      </p:nvGrpSpPr>
      <p:grpSpPr>
        <a:xfrm>
          <a:off x="0" y="0"/>
          <a:ext cx="0" cy="0"/>
          <a:chOff x="0" y="0"/>
          <a:chExt cx="0" cy="0"/>
        </a:xfrm>
      </p:grpSpPr>
      <p:sp>
        <p:nvSpPr>
          <p:cNvPr id="1006" name="Google Shape;1006;p159"/>
          <p:cNvSpPr txBox="1"/>
          <p:nvPr>
            <p:ph idx="4" type="title"/>
          </p:nvPr>
        </p:nvSpPr>
        <p:spPr>
          <a:xfrm>
            <a:off x="281875" y="89650"/>
            <a:ext cx="8160900" cy="8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200">
                <a:latin typeface="Arial"/>
                <a:ea typeface="Arial"/>
                <a:cs typeface="Arial"/>
                <a:sym typeface="Arial"/>
              </a:rPr>
              <a:t>Conclusion and Future work</a:t>
            </a:r>
            <a:endParaRPr sz="3770"/>
          </a:p>
        </p:txBody>
      </p:sp>
      <p:sp>
        <p:nvSpPr>
          <p:cNvPr id="1007" name="Google Shape;1007;p159"/>
          <p:cNvSpPr txBox="1"/>
          <p:nvPr>
            <p:ph idx="1" type="body"/>
          </p:nvPr>
        </p:nvSpPr>
        <p:spPr>
          <a:xfrm>
            <a:off x="281875" y="603850"/>
            <a:ext cx="4083000" cy="29754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300">
                <a:latin typeface="Arial"/>
                <a:ea typeface="Arial"/>
                <a:cs typeface="Arial"/>
                <a:sym typeface="Arial"/>
              </a:rPr>
              <a:t>Conclusion:</a:t>
            </a:r>
            <a:endParaRPr b="1" sz="1300">
              <a:latin typeface="Arial"/>
              <a:ea typeface="Arial"/>
              <a:cs typeface="Arial"/>
              <a:sym typeface="Arial"/>
            </a:endParaRPr>
          </a:p>
          <a:p>
            <a:pPr indent="-311150" lvl="0" marL="457200" rtl="0" algn="l">
              <a:lnSpc>
                <a:spcPct val="115000"/>
              </a:lnSpc>
              <a:spcBef>
                <a:spcPts val="1200"/>
              </a:spcBef>
              <a:spcAft>
                <a:spcPts val="0"/>
              </a:spcAft>
              <a:buSzPts val="1300"/>
              <a:buFont typeface="Arial"/>
              <a:buChar char="●"/>
            </a:pPr>
            <a:r>
              <a:rPr lang="en" sz="1300">
                <a:latin typeface="Arial"/>
                <a:ea typeface="Arial"/>
                <a:cs typeface="Arial"/>
                <a:sym typeface="Arial"/>
              </a:rPr>
              <a:t>Successfully implemented and fine-tuned </a:t>
            </a:r>
            <a:r>
              <a:rPr b="1" lang="en" sz="1300">
                <a:latin typeface="Arial"/>
                <a:ea typeface="Arial"/>
                <a:cs typeface="Arial"/>
                <a:sym typeface="Arial"/>
              </a:rPr>
              <a:t>BERT</a:t>
            </a:r>
            <a:r>
              <a:rPr lang="en" sz="1300">
                <a:latin typeface="Arial"/>
                <a:ea typeface="Arial"/>
                <a:cs typeface="Arial"/>
                <a:sym typeface="Arial"/>
              </a:rPr>
              <a:t> for sentiment analysis of movie reviews.</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lang="en" sz="1300">
                <a:latin typeface="Arial"/>
                <a:ea typeface="Arial"/>
                <a:cs typeface="Arial"/>
                <a:sym typeface="Arial"/>
              </a:rPr>
              <a:t>Achieved </a:t>
            </a:r>
            <a:r>
              <a:rPr b="1" lang="en" sz="1300">
                <a:latin typeface="Arial"/>
                <a:ea typeface="Arial"/>
                <a:cs typeface="Arial"/>
                <a:sym typeface="Arial"/>
              </a:rPr>
              <a:t>86.75% accuracy</a:t>
            </a:r>
            <a:r>
              <a:rPr lang="en" sz="1300">
                <a:latin typeface="Arial"/>
                <a:ea typeface="Arial"/>
                <a:cs typeface="Arial"/>
                <a:sym typeface="Arial"/>
              </a:rPr>
              <a:t>, outperforming traditional models like Naive Bayes, SVM, and Random Forest.</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lang="en" sz="1300">
                <a:latin typeface="Arial"/>
                <a:ea typeface="Arial"/>
                <a:cs typeface="Arial"/>
                <a:sym typeface="Arial"/>
              </a:rPr>
              <a:t>Visual metrics demonstrate strong model performance.</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lang="en" sz="1300">
                <a:latin typeface="Arial"/>
                <a:ea typeface="Arial"/>
                <a:cs typeface="Arial"/>
                <a:sym typeface="Arial"/>
              </a:rPr>
              <a:t>Addressed computational challenges by leveraging GPUs and using data subsets for initial experimentation.</a:t>
            </a:r>
            <a:endParaRPr b="1" sz="1300">
              <a:latin typeface="Arial"/>
              <a:ea typeface="Arial"/>
              <a:cs typeface="Arial"/>
              <a:sym typeface="Arial"/>
            </a:endParaRPr>
          </a:p>
        </p:txBody>
      </p:sp>
      <p:sp>
        <p:nvSpPr>
          <p:cNvPr id="1008" name="Google Shape;1008;p159"/>
          <p:cNvSpPr txBox="1"/>
          <p:nvPr>
            <p:ph idx="1" type="body"/>
          </p:nvPr>
        </p:nvSpPr>
        <p:spPr>
          <a:xfrm>
            <a:off x="4734850" y="938400"/>
            <a:ext cx="4262700" cy="2757300"/>
          </a:xfrm>
          <a:prstGeom prst="rect">
            <a:avLst/>
          </a:prstGeom>
        </p:spPr>
        <p:txBody>
          <a:bodyPr anchorCtr="0" anchor="ctr" bIns="91425" lIns="91425" spcFirstLastPara="1" rIns="91425" wrap="square" tIns="91425">
            <a:noAutofit/>
          </a:bodyPr>
          <a:lstStyle/>
          <a:p>
            <a:pPr indent="0" lvl="0" marL="457200" rtl="0" algn="l">
              <a:lnSpc>
                <a:spcPct val="115000"/>
              </a:lnSpc>
              <a:spcBef>
                <a:spcPts val="1200"/>
              </a:spcBef>
              <a:spcAft>
                <a:spcPts val="0"/>
              </a:spcAft>
              <a:buNone/>
            </a:pPr>
            <a:r>
              <a:t/>
            </a:r>
            <a:endParaRPr sz="1300">
              <a:latin typeface="Arial"/>
              <a:ea typeface="Arial"/>
              <a:cs typeface="Arial"/>
              <a:sym typeface="Arial"/>
            </a:endParaRPr>
          </a:p>
          <a:p>
            <a:pPr indent="0" lvl="0" marL="0" rtl="0" algn="l">
              <a:lnSpc>
                <a:spcPct val="115000"/>
              </a:lnSpc>
              <a:spcBef>
                <a:spcPts val="1200"/>
              </a:spcBef>
              <a:spcAft>
                <a:spcPts val="0"/>
              </a:spcAft>
              <a:buNone/>
            </a:pPr>
            <a:r>
              <a:rPr b="1" lang="en" sz="1300">
                <a:latin typeface="Arial"/>
                <a:ea typeface="Arial"/>
                <a:cs typeface="Arial"/>
                <a:sym typeface="Arial"/>
              </a:rPr>
              <a:t>Future Work:</a:t>
            </a:r>
            <a:endParaRPr b="1" sz="1300">
              <a:latin typeface="Arial"/>
              <a:ea typeface="Arial"/>
              <a:cs typeface="Arial"/>
              <a:sym typeface="Arial"/>
            </a:endParaRPr>
          </a:p>
          <a:p>
            <a:pPr indent="-311150" lvl="0" marL="457200" rtl="0" algn="l">
              <a:lnSpc>
                <a:spcPct val="115000"/>
              </a:lnSpc>
              <a:spcBef>
                <a:spcPts val="1200"/>
              </a:spcBef>
              <a:spcAft>
                <a:spcPts val="0"/>
              </a:spcAft>
              <a:buSzPts val="1300"/>
              <a:buFont typeface="Arial"/>
              <a:buChar char="●"/>
            </a:pPr>
            <a:r>
              <a:rPr b="1" lang="en" sz="1300">
                <a:latin typeface="Arial"/>
                <a:ea typeface="Arial"/>
                <a:cs typeface="Arial"/>
                <a:sym typeface="Arial"/>
              </a:rPr>
              <a:t>Enhance Data Preprocessing:</a:t>
            </a:r>
            <a:r>
              <a:rPr lang="en" sz="1300">
                <a:latin typeface="Arial"/>
                <a:ea typeface="Arial"/>
                <a:cs typeface="Arial"/>
                <a:sym typeface="Arial"/>
              </a:rPr>
              <a:t> Incorporate advanced techniques like handling slang, typos, and context-based stopword removal.</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b="1" lang="en" sz="1300">
                <a:latin typeface="Arial"/>
                <a:ea typeface="Arial"/>
                <a:cs typeface="Arial"/>
                <a:sym typeface="Arial"/>
              </a:rPr>
              <a:t>Explore Larger Datasets:</a:t>
            </a:r>
            <a:r>
              <a:rPr lang="en" sz="1300">
                <a:latin typeface="Arial"/>
                <a:ea typeface="Arial"/>
                <a:cs typeface="Arial"/>
                <a:sym typeface="Arial"/>
              </a:rPr>
              <a:t> Use larger and multilingual datasets to improve model generalizability.</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b="1" lang="en" sz="1300">
                <a:latin typeface="Arial"/>
                <a:ea typeface="Arial"/>
                <a:cs typeface="Arial"/>
                <a:sym typeface="Arial"/>
              </a:rPr>
              <a:t>Fine-Tune More Models:</a:t>
            </a:r>
            <a:r>
              <a:rPr lang="en" sz="1300">
                <a:latin typeface="Arial"/>
                <a:ea typeface="Arial"/>
                <a:cs typeface="Arial"/>
                <a:sym typeface="Arial"/>
              </a:rPr>
              <a:t> Experiment with other transformer models like RoBERTa or DistilBERT.</a:t>
            </a:r>
            <a:endParaRPr sz="1300">
              <a:latin typeface="Arial"/>
              <a:ea typeface="Arial"/>
              <a:cs typeface="Arial"/>
              <a:sym typeface="Arial"/>
            </a:endParaRPr>
          </a:p>
          <a:p>
            <a:pPr indent="-311150" lvl="0" marL="457200" rtl="0" algn="l">
              <a:lnSpc>
                <a:spcPct val="115000"/>
              </a:lnSpc>
              <a:spcBef>
                <a:spcPts val="0"/>
              </a:spcBef>
              <a:spcAft>
                <a:spcPts val="0"/>
              </a:spcAft>
              <a:buSzPts val="1300"/>
              <a:buFont typeface="Arial"/>
              <a:buChar char="●"/>
            </a:pPr>
            <a:r>
              <a:rPr b="1" lang="en" sz="1300">
                <a:latin typeface="Arial"/>
                <a:ea typeface="Arial"/>
                <a:cs typeface="Arial"/>
                <a:sym typeface="Arial"/>
              </a:rPr>
              <a:t>Optimize for Deployment:</a:t>
            </a:r>
            <a:r>
              <a:rPr lang="en" sz="1300">
                <a:latin typeface="Arial"/>
                <a:ea typeface="Arial"/>
                <a:cs typeface="Arial"/>
                <a:sym typeface="Arial"/>
              </a:rPr>
              <a:t> Reduce model size and improve inference speed for real-world applications.</a:t>
            </a:r>
            <a:endParaRPr sz="1300">
              <a:latin typeface="Arial"/>
              <a:ea typeface="Arial"/>
              <a:cs typeface="Arial"/>
              <a:sym typeface="Arial"/>
            </a:endParaRPr>
          </a:p>
          <a:p>
            <a:pPr indent="0" lvl="0" marL="0" rtl="0" algn="l">
              <a:spcBef>
                <a:spcPts val="1200"/>
              </a:spcBef>
              <a:spcAft>
                <a:spcPts val="0"/>
              </a:spcAft>
              <a:buNone/>
            </a:pPr>
            <a:r>
              <a:t/>
            </a:r>
            <a:endParaRPr sz="1300">
              <a:latin typeface="Arial"/>
              <a:ea typeface="Arial"/>
              <a:cs typeface="Arial"/>
              <a:sym typeface="Arial"/>
            </a:endParaRPr>
          </a:p>
          <a:p>
            <a:pPr indent="0" lvl="0" marL="0" rtl="0" algn="l">
              <a:spcBef>
                <a:spcPts val="0"/>
              </a:spcBef>
              <a:spcAft>
                <a:spcPts val="0"/>
              </a:spcAft>
              <a:buNone/>
            </a:pPr>
            <a:r>
              <a:t/>
            </a:r>
            <a:endParaRPr b="1" sz="1300">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2" name="Shape 1012"/>
        <p:cNvGrpSpPr/>
        <p:nvPr/>
      </p:nvGrpSpPr>
      <p:grpSpPr>
        <a:xfrm>
          <a:off x="0" y="0"/>
          <a:ext cx="0" cy="0"/>
          <a:chOff x="0" y="0"/>
          <a:chExt cx="0" cy="0"/>
        </a:xfrm>
      </p:grpSpPr>
      <p:pic>
        <p:nvPicPr>
          <p:cNvPr id="1013" name="Google Shape;1013;p160"/>
          <p:cNvPicPr preferRelativeResize="0"/>
          <p:nvPr/>
        </p:nvPicPr>
        <p:blipFill>
          <a:blip r:embed="rId3">
            <a:alphaModFix/>
          </a:blip>
          <a:stretch>
            <a:fillRect/>
          </a:stretch>
        </p:blipFill>
        <p:spPr>
          <a:xfrm>
            <a:off x="3837200" y="0"/>
            <a:ext cx="5306793"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143"/>
          <p:cNvSpPr txBox="1"/>
          <p:nvPr>
            <p:ph idx="4294967295" type="title"/>
          </p:nvPr>
        </p:nvSpPr>
        <p:spPr>
          <a:xfrm>
            <a:off x="548523" y="1049375"/>
            <a:ext cx="7803300" cy="33354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1200"/>
              </a:spcBef>
              <a:spcAft>
                <a:spcPts val="0"/>
              </a:spcAft>
              <a:buClr>
                <a:schemeClr val="lt1"/>
              </a:buClr>
              <a:buSzPts val="1500"/>
              <a:buFont typeface="Barlow Light"/>
              <a:buChar char="●"/>
            </a:pPr>
            <a:r>
              <a:rPr b="1" lang="en" sz="1500">
                <a:solidFill>
                  <a:schemeClr val="lt1"/>
                </a:solidFill>
                <a:latin typeface="Calibri"/>
                <a:ea typeface="Calibri"/>
                <a:cs typeface="Calibri"/>
                <a:sym typeface="Calibri"/>
              </a:rPr>
              <a:t>Motivation:</a:t>
            </a:r>
            <a:r>
              <a:rPr lang="en" sz="1500">
                <a:solidFill>
                  <a:schemeClr val="lt1"/>
                </a:solidFill>
                <a:latin typeface="Calibri"/>
                <a:ea typeface="Calibri"/>
                <a:cs typeface="Calibri"/>
                <a:sym typeface="Calibri"/>
              </a:rPr>
              <a:t> Sentiment analysis is essential for grasping consumer emotions through textual data, particularly concerning movie reviews. These reviews significantly shape audience attitudes and business decisions. As advanced machine learning approaches, especially deep learning, become more prominent, there is a growing need for developing effective models that accurately classify sentiments in this field.</a:t>
            </a:r>
            <a:br>
              <a:rPr lang="en" sz="1500">
                <a:solidFill>
                  <a:schemeClr val="lt1"/>
                </a:solidFill>
                <a:latin typeface="Calibri"/>
                <a:ea typeface="Calibri"/>
                <a:cs typeface="Calibri"/>
                <a:sym typeface="Calibri"/>
              </a:rPr>
            </a:br>
            <a:endParaRPr sz="1500">
              <a:solidFill>
                <a:schemeClr val="lt1"/>
              </a:solidFill>
              <a:latin typeface="Calibri"/>
              <a:ea typeface="Calibri"/>
              <a:cs typeface="Calibri"/>
              <a:sym typeface="Calibri"/>
            </a:endParaRPr>
          </a:p>
          <a:p>
            <a:pPr indent="-323850" lvl="0" marL="457200" rtl="0" algn="l">
              <a:lnSpc>
                <a:spcPct val="115000"/>
              </a:lnSpc>
              <a:spcBef>
                <a:spcPts val="0"/>
              </a:spcBef>
              <a:spcAft>
                <a:spcPts val="0"/>
              </a:spcAft>
              <a:buClr>
                <a:schemeClr val="lt1"/>
              </a:buClr>
              <a:buSzPts val="1500"/>
              <a:buFont typeface="Barlow Light"/>
              <a:buChar char="●"/>
            </a:pPr>
            <a:r>
              <a:rPr b="1" lang="en" sz="1500">
                <a:solidFill>
                  <a:schemeClr val="lt1"/>
                </a:solidFill>
                <a:latin typeface="Calibri"/>
                <a:ea typeface="Calibri"/>
                <a:cs typeface="Calibri"/>
                <a:sym typeface="Calibri"/>
              </a:rPr>
              <a:t>Project Overview:</a:t>
            </a:r>
            <a:r>
              <a:rPr lang="en" sz="1500">
                <a:solidFill>
                  <a:schemeClr val="lt1"/>
                </a:solidFill>
                <a:latin typeface="Calibri"/>
                <a:ea typeface="Calibri"/>
                <a:cs typeface="Calibri"/>
                <a:sym typeface="Calibri"/>
              </a:rPr>
              <a:t> The aim of this project is to build a machine learning model that classifies movie reviews from the IMDB dataset as either positive or negative. The solution will involve thorough data preprocessing, establishing a baseline model, and developing more advanced models to improve sentiment classification accuracy. The objectives include optimizing the models and conducting a comprehensive evaluation using key performance indicators.</a:t>
            </a:r>
            <a:endParaRPr sz="1500">
              <a:solidFill>
                <a:schemeClr val="lt1"/>
              </a:solidFill>
              <a:latin typeface="Calibri"/>
              <a:ea typeface="Calibri"/>
              <a:cs typeface="Calibri"/>
              <a:sym typeface="Calibri"/>
            </a:endParaRPr>
          </a:p>
        </p:txBody>
      </p:sp>
      <p:sp>
        <p:nvSpPr>
          <p:cNvPr id="883" name="Google Shape;883;p143"/>
          <p:cNvSpPr txBox="1"/>
          <p:nvPr>
            <p:ph idx="1" type="subTitle"/>
          </p:nvPr>
        </p:nvSpPr>
        <p:spPr>
          <a:xfrm>
            <a:off x="480426" y="290624"/>
            <a:ext cx="4160700" cy="557100"/>
          </a:xfrm>
          <a:prstGeom prst="rect">
            <a:avLst/>
          </a:prstGeom>
          <a:solidFill>
            <a:srgbClr val="1C4587"/>
          </a:solidFill>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chemeClr val="dk1"/>
                </a:solidFill>
                <a:latin typeface="Hepta Slab"/>
                <a:ea typeface="Hepta Slab"/>
                <a:cs typeface="Hepta Slab"/>
                <a:sym typeface="Hepta Slab"/>
              </a:rPr>
              <a:t>Introduction: </a:t>
            </a:r>
            <a:endParaRPr b="1" sz="2400">
              <a:solidFill>
                <a:schemeClr val="dk1"/>
              </a:solidFill>
              <a:latin typeface="Hepta Slab"/>
              <a:ea typeface="Hepta Slab"/>
              <a:cs typeface="Hepta Slab"/>
              <a:sym typeface="Hepta Slab"/>
            </a:endParaRPr>
          </a:p>
        </p:txBody>
      </p:sp>
      <p:sp>
        <p:nvSpPr>
          <p:cNvPr id="884" name="Google Shape;884;p143"/>
          <p:cNvSpPr txBox="1"/>
          <p:nvPr>
            <p:ph idx="12" type="sldNum"/>
          </p:nvPr>
        </p:nvSpPr>
        <p:spPr>
          <a:xfrm>
            <a:off x="8490529" y="250829"/>
            <a:ext cx="348900" cy="178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8" name="Shape 888"/>
        <p:cNvGrpSpPr/>
        <p:nvPr/>
      </p:nvGrpSpPr>
      <p:grpSpPr>
        <a:xfrm>
          <a:off x="0" y="0"/>
          <a:ext cx="0" cy="0"/>
          <a:chOff x="0" y="0"/>
          <a:chExt cx="0" cy="0"/>
        </a:xfrm>
      </p:grpSpPr>
      <p:sp>
        <p:nvSpPr>
          <p:cNvPr id="889" name="Google Shape;889;p144"/>
          <p:cNvSpPr txBox="1"/>
          <p:nvPr>
            <p:ph idx="1" type="body"/>
          </p:nvPr>
        </p:nvSpPr>
        <p:spPr>
          <a:xfrm>
            <a:off x="337225" y="1339500"/>
            <a:ext cx="6897000" cy="3074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main challenge is to create a machine learning model capable of accurately classifying the sentiment of movie reviews as either positive or negative. This involves tackling complexities such as understanding context, handling language nuances, and choosing the most effective methods to enhance classification performance. Insights gained from exploratory data analysis since the project began have refined our strategies for preprocessing and model selection.</a:t>
            </a:r>
            <a:endParaRPr/>
          </a:p>
        </p:txBody>
      </p:sp>
      <p:sp>
        <p:nvSpPr>
          <p:cNvPr id="890" name="Google Shape;890;p144"/>
          <p:cNvSpPr txBox="1"/>
          <p:nvPr>
            <p:ph idx="4" type="title"/>
          </p:nvPr>
        </p:nvSpPr>
        <p:spPr>
          <a:xfrm>
            <a:off x="281875" y="641825"/>
            <a:ext cx="8160900" cy="832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970"/>
              <a:t>Problem Statement</a:t>
            </a:r>
            <a:endParaRPr sz="3970"/>
          </a:p>
        </p:txBody>
      </p:sp>
      <p:pic>
        <p:nvPicPr>
          <p:cNvPr id="891" name="Google Shape;891;p144"/>
          <p:cNvPicPr preferRelativeResize="0"/>
          <p:nvPr/>
        </p:nvPicPr>
        <p:blipFill>
          <a:blip r:embed="rId3">
            <a:alphaModFix/>
          </a:blip>
          <a:stretch>
            <a:fillRect/>
          </a:stretch>
        </p:blipFill>
        <p:spPr>
          <a:xfrm>
            <a:off x="7027775" y="3121950"/>
            <a:ext cx="1604975" cy="1604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95" name="Shape 895"/>
        <p:cNvGrpSpPr/>
        <p:nvPr/>
      </p:nvGrpSpPr>
      <p:grpSpPr>
        <a:xfrm>
          <a:off x="0" y="0"/>
          <a:ext cx="0" cy="0"/>
          <a:chOff x="0" y="0"/>
          <a:chExt cx="0" cy="0"/>
        </a:xfrm>
      </p:grpSpPr>
      <p:sp>
        <p:nvSpPr>
          <p:cNvPr id="896" name="Google Shape;896;p145"/>
          <p:cNvSpPr txBox="1"/>
          <p:nvPr>
            <p:ph type="title"/>
          </p:nvPr>
        </p:nvSpPr>
        <p:spPr>
          <a:xfrm>
            <a:off x="226500" y="187274"/>
            <a:ext cx="8691000" cy="6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100">
                <a:solidFill>
                  <a:schemeClr val="dk1"/>
                </a:solidFill>
              </a:rPr>
              <a:t>CHALLENGES</a:t>
            </a:r>
            <a:endParaRPr sz="4100">
              <a:solidFill>
                <a:schemeClr val="dk1"/>
              </a:solidFill>
            </a:endParaRPr>
          </a:p>
        </p:txBody>
      </p:sp>
      <p:sp>
        <p:nvSpPr>
          <p:cNvPr id="897" name="Google Shape;897;p145"/>
          <p:cNvSpPr txBox="1"/>
          <p:nvPr/>
        </p:nvSpPr>
        <p:spPr>
          <a:xfrm>
            <a:off x="304100" y="1356450"/>
            <a:ext cx="8691000" cy="3396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200">
                <a:solidFill>
                  <a:schemeClr val="dk1"/>
                </a:solidFill>
              </a:rPr>
              <a:t>1. Computational Resource Constraints</a:t>
            </a:r>
            <a:endParaRPr b="1" sz="1200">
              <a:solidFill>
                <a:schemeClr val="dk1"/>
              </a:solidFill>
            </a:endParaRPr>
          </a:p>
          <a:p>
            <a:pPr indent="-304800" lvl="0" marL="457200" rtl="0" algn="l">
              <a:lnSpc>
                <a:spcPct val="115000"/>
              </a:lnSpc>
              <a:spcBef>
                <a:spcPts val="1200"/>
              </a:spcBef>
              <a:spcAft>
                <a:spcPts val="0"/>
              </a:spcAft>
              <a:buClr>
                <a:schemeClr val="dk1"/>
              </a:buClr>
              <a:buSzPts val="1200"/>
              <a:buChar char="●"/>
            </a:pPr>
            <a:r>
              <a:rPr b="1" lang="en" sz="1200">
                <a:solidFill>
                  <a:schemeClr val="dk1"/>
                </a:solidFill>
              </a:rPr>
              <a:t>Large Dataset: </a:t>
            </a:r>
            <a:r>
              <a:rPr lang="en" sz="1200">
                <a:solidFill>
                  <a:schemeClr val="dk1"/>
                </a:solidFill>
              </a:rPr>
              <a:t>The IMDB dataset with 50,000 reviews posed a challenge due to its size.</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b="1" lang="en" sz="1200">
                <a:solidFill>
                  <a:schemeClr val="dk1"/>
                </a:solidFill>
              </a:rPr>
              <a:t>RAM Issues:</a:t>
            </a:r>
            <a:endParaRPr b="1" sz="1200">
              <a:solidFill>
                <a:schemeClr val="dk1"/>
              </a:solidFill>
            </a:endParaRPr>
          </a:p>
          <a:p>
            <a:pPr indent="-304800" lvl="1" marL="914400" rtl="0" algn="l">
              <a:lnSpc>
                <a:spcPct val="115000"/>
              </a:lnSpc>
              <a:spcBef>
                <a:spcPts val="0"/>
              </a:spcBef>
              <a:spcAft>
                <a:spcPts val="0"/>
              </a:spcAft>
              <a:buClr>
                <a:schemeClr val="dk1"/>
              </a:buClr>
              <a:buSzPts val="1200"/>
              <a:buChar char="○"/>
            </a:pPr>
            <a:r>
              <a:rPr lang="en" sz="1200">
                <a:solidFill>
                  <a:schemeClr val="dk1"/>
                </a:solidFill>
              </a:rPr>
              <a:t>Limited RAM on local machines made it difficult to process the entire dataset at once.</a:t>
            </a:r>
            <a:endParaRPr sz="1200">
              <a:solidFill>
                <a:schemeClr val="dk1"/>
              </a:solidFill>
            </a:endParaRPr>
          </a:p>
          <a:p>
            <a:pPr indent="0" lvl="0" marL="0" rtl="0" algn="l">
              <a:lnSpc>
                <a:spcPct val="115000"/>
              </a:lnSpc>
              <a:spcBef>
                <a:spcPts val="1200"/>
              </a:spcBef>
              <a:spcAft>
                <a:spcPts val="0"/>
              </a:spcAft>
              <a:buNone/>
            </a:pPr>
            <a:r>
              <a:rPr b="1" lang="en" sz="1200">
                <a:solidFill>
                  <a:schemeClr val="dk1"/>
                </a:solidFill>
              </a:rPr>
              <a:t>2. Training Deep Learning Models</a:t>
            </a:r>
            <a:endParaRPr b="1" sz="1200">
              <a:solidFill>
                <a:schemeClr val="dk1"/>
              </a:solidFill>
            </a:endParaRPr>
          </a:p>
          <a:p>
            <a:pPr indent="-304800" lvl="0" marL="457200" rtl="0" algn="l">
              <a:lnSpc>
                <a:spcPct val="115000"/>
              </a:lnSpc>
              <a:spcBef>
                <a:spcPts val="1200"/>
              </a:spcBef>
              <a:spcAft>
                <a:spcPts val="0"/>
              </a:spcAft>
              <a:buClr>
                <a:schemeClr val="dk1"/>
              </a:buClr>
              <a:buSzPts val="1200"/>
              <a:buChar char="●"/>
            </a:pPr>
            <a:r>
              <a:rPr b="1" lang="en" sz="1200">
                <a:solidFill>
                  <a:schemeClr val="dk1"/>
                </a:solidFill>
              </a:rPr>
              <a:t>Model Complexity: </a:t>
            </a:r>
            <a:r>
              <a:rPr lang="en" sz="1200">
                <a:solidFill>
                  <a:schemeClr val="dk1"/>
                </a:solidFill>
              </a:rPr>
              <a:t>Models like BERT require significant computational power for fine-tuning and evaluation.</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b="1" lang="en" sz="1200">
                <a:solidFill>
                  <a:schemeClr val="dk1"/>
                </a:solidFill>
              </a:rPr>
              <a:t>Training Time: </a:t>
            </a:r>
            <a:r>
              <a:rPr lang="en" sz="1200">
                <a:solidFill>
                  <a:schemeClr val="dk1"/>
                </a:solidFill>
              </a:rPr>
              <a:t>Even with a GPU, fine-tuning BERT was time-intensive due to the size of the dataset and model complexity.</a:t>
            </a:r>
            <a:endParaRPr sz="1200">
              <a:solidFill>
                <a:schemeClr val="dk1"/>
              </a:solidFill>
            </a:endParaRPr>
          </a:p>
          <a:p>
            <a:pPr indent="0" lvl="0" marL="0" rtl="0" algn="l">
              <a:lnSpc>
                <a:spcPct val="115000"/>
              </a:lnSpc>
              <a:spcBef>
                <a:spcPts val="1200"/>
              </a:spcBef>
              <a:spcAft>
                <a:spcPts val="0"/>
              </a:spcAft>
              <a:buNone/>
            </a:pPr>
            <a:r>
              <a:rPr b="1" lang="en" sz="1200">
                <a:solidFill>
                  <a:schemeClr val="dk1"/>
                </a:solidFill>
              </a:rPr>
              <a:t>3. Text Preprocessing Challenges</a:t>
            </a:r>
            <a:endParaRPr b="1" sz="1200">
              <a:solidFill>
                <a:schemeClr val="dk1"/>
              </a:solidFill>
            </a:endParaRPr>
          </a:p>
          <a:p>
            <a:pPr indent="-304800" lvl="0" marL="457200" rtl="0" algn="l">
              <a:lnSpc>
                <a:spcPct val="115000"/>
              </a:lnSpc>
              <a:spcBef>
                <a:spcPts val="1200"/>
              </a:spcBef>
              <a:spcAft>
                <a:spcPts val="0"/>
              </a:spcAft>
              <a:buClr>
                <a:schemeClr val="dk1"/>
              </a:buClr>
              <a:buSzPts val="1200"/>
              <a:buChar char="●"/>
            </a:pPr>
            <a:r>
              <a:rPr b="1" lang="en" sz="1200">
                <a:solidFill>
                  <a:schemeClr val="dk1"/>
                </a:solidFill>
              </a:rPr>
              <a:t>Noisy Data:</a:t>
            </a:r>
            <a:endParaRPr b="1" sz="1200">
              <a:solidFill>
                <a:schemeClr val="dk1"/>
              </a:solidFill>
            </a:endParaRPr>
          </a:p>
          <a:p>
            <a:pPr indent="-304800" lvl="1" marL="914400" rtl="0" algn="l">
              <a:lnSpc>
                <a:spcPct val="115000"/>
              </a:lnSpc>
              <a:spcBef>
                <a:spcPts val="0"/>
              </a:spcBef>
              <a:spcAft>
                <a:spcPts val="0"/>
              </a:spcAft>
              <a:buClr>
                <a:schemeClr val="dk1"/>
              </a:buClr>
              <a:buSzPts val="1200"/>
              <a:buChar char="○"/>
            </a:pPr>
            <a:r>
              <a:rPr lang="en" sz="1200">
                <a:solidFill>
                  <a:schemeClr val="dk1"/>
                </a:solidFill>
              </a:rPr>
              <a:t>The dataset included: Slang, typos, abbreviations and punctuation inconsistencies.</a:t>
            </a:r>
            <a:endParaRPr sz="1200">
              <a:solidFill>
                <a:schemeClr val="dk1"/>
              </a:solidFill>
            </a:endParaRPr>
          </a:p>
          <a:p>
            <a:pPr indent="-304800" lvl="1" marL="914400" rtl="0" algn="l">
              <a:lnSpc>
                <a:spcPct val="115000"/>
              </a:lnSpc>
              <a:spcBef>
                <a:spcPts val="0"/>
              </a:spcBef>
              <a:spcAft>
                <a:spcPts val="0"/>
              </a:spcAft>
              <a:buClr>
                <a:schemeClr val="dk1"/>
              </a:buClr>
              <a:buSzPts val="1200"/>
              <a:buChar char="○"/>
            </a:pPr>
            <a:r>
              <a:rPr b="1" lang="en" sz="1200">
                <a:solidFill>
                  <a:schemeClr val="dk1"/>
                </a:solidFill>
              </a:rPr>
              <a:t>Solution: </a:t>
            </a:r>
            <a:r>
              <a:rPr lang="en" sz="1200">
                <a:solidFill>
                  <a:schemeClr val="dk1"/>
                </a:solidFill>
              </a:rPr>
              <a:t>Robust preprocessing was applied to clean and standardize the data, including lowercasing and removing unnecessary punctuation.</a:t>
            </a:r>
            <a:endParaRPr sz="1200">
              <a:solidFill>
                <a:schemeClr val="dk1"/>
              </a:solidFill>
            </a:endParaRPr>
          </a:p>
          <a:p>
            <a:pPr indent="0" lvl="0" marL="0" rtl="0" algn="l">
              <a:spcBef>
                <a:spcPts val="1200"/>
              </a:spcBef>
              <a:spcAft>
                <a:spcPts val="0"/>
              </a:spcAft>
              <a:buNone/>
            </a:pPr>
            <a:r>
              <a:t/>
            </a:r>
            <a:endParaRPr b="1" sz="7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1" name="Shape 901"/>
        <p:cNvGrpSpPr/>
        <p:nvPr/>
      </p:nvGrpSpPr>
      <p:grpSpPr>
        <a:xfrm>
          <a:off x="0" y="0"/>
          <a:ext cx="0" cy="0"/>
          <a:chOff x="0" y="0"/>
          <a:chExt cx="0" cy="0"/>
        </a:xfrm>
      </p:grpSpPr>
      <p:sp>
        <p:nvSpPr>
          <p:cNvPr id="902" name="Google Shape;902;p146"/>
          <p:cNvSpPr txBox="1"/>
          <p:nvPr>
            <p:ph idx="2" type="body"/>
          </p:nvPr>
        </p:nvSpPr>
        <p:spPr>
          <a:xfrm>
            <a:off x="355500" y="925825"/>
            <a:ext cx="8433000" cy="38637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latin typeface="Calibri"/>
                <a:ea typeface="Calibri"/>
                <a:cs typeface="Calibri"/>
                <a:sym typeface="Calibri"/>
              </a:rPr>
              <a:t>The project is shaped by a review of existing literature on sentiment analysis, especially studies examining different machine learning algorithms and their applications in natural language processing. Research indicates that models like </a:t>
            </a:r>
            <a:r>
              <a:rPr b="1" lang="en">
                <a:latin typeface="Calibri"/>
                <a:ea typeface="Calibri"/>
                <a:cs typeface="Calibri"/>
                <a:sym typeface="Calibri"/>
              </a:rPr>
              <a:t>Naive Bayes</a:t>
            </a:r>
            <a:r>
              <a:rPr lang="en">
                <a:latin typeface="Calibri"/>
                <a:ea typeface="Calibri"/>
                <a:cs typeface="Calibri"/>
                <a:sym typeface="Calibri"/>
              </a:rPr>
              <a:t>, </a:t>
            </a:r>
            <a:r>
              <a:rPr b="1" lang="en">
                <a:latin typeface="Calibri"/>
                <a:ea typeface="Calibri"/>
                <a:cs typeface="Calibri"/>
                <a:sym typeface="Calibri"/>
              </a:rPr>
              <a:t>Support Vector Machines (SVM)</a:t>
            </a:r>
            <a:r>
              <a:rPr lang="en">
                <a:latin typeface="Calibri"/>
                <a:ea typeface="Calibri"/>
                <a:cs typeface="Calibri"/>
                <a:sym typeface="Calibri"/>
              </a:rPr>
              <a:t>, </a:t>
            </a:r>
            <a:r>
              <a:rPr b="1" lang="en">
                <a:latin typeface="Calibri"/>
                <a:ea typeface="Calibri"/>
                <a:cs typeface="Calibri"/>
                <a:sym typeface="Calibri"/>
              </a:rPr>
              <a:t>Logistic Regression</a:t>
            </a:r>
            <a:r>
              <a:rPr lang="en">
                <a:latin typeface="Calibri"/>
                <a:ea typeface="Calibri"/>
                <a:cs typeface="Calibri"/>
                <a:sym typeface="Calibri"/>
              </a:rPr>
              <a:t>, </a:t>
            </a:r>
            <a:r>
              <a:rPr b="1" lang="en">
                <a:latin typeface="Calibri"/>
                <a:ea typeface="Calibri"/>
                <a:cs typeface="Calibri"/>
                <a:sym typeface="Calibri"/>
              </a:rPr>
              <a:t>Random Forest</a:t>
            </a:r>
            <a:r>
              <a:rPr lang="en">
                <a:latin typeface="Calibri"/>
                <a:ea typeface="Calibri"/>
                <a:cs typeface="Calibri"/>
                <a:sym typeface="Calibri"/>
              </a:rPr>
              <a:t> </a:t>
            </a:r>
            <a:r>
              <a:rPr b="1" lang="en">
                <a:latin typeface="Calibri"/>
                <a:ea typeface="Calibri"/>
                <a:cs typeface="Calibri"/>
                <a:sym typeface="Calibri"/>
              </a:rPr>
              <a:t>and BERT Model </a:t>
            </a:r>
            <a:r>
              <a:rPr lang="en">
                <a:latin typeface="Calibri"/>
                <a:ea typeface="Calibri"/>
                <a:cs typeface="Calibri"/>
                <a:sym typeface="Calibri"/>
              </a:rPr>
              <a:t>perform well in text classification tasks. </a:t>
            </a:r>
            <a:endParaRPr>
              <a:latin typeface="Calibri"/>
              <a:ea typeface="Calibri"/>
              <a:cs typeface="Calibri"/>
              <a:sym typeface="Calibri"/>
            </a:endParaRPr>
          </a:p>
          <a:p>
            <a:pPr indent="-317500" lvl="0" marL="457200" rtl="0" algn="l">
              <a:spcBef>
                <a:spcPts val="1200"/>
              </a:spcBef>
              <a:spcAft>
                <a:spcPts val="0"/>
              </a:spcAft>
              <a:buSzPts val="1400"/>
              <a:buFont typeface="Calibri"/>
              <a:buChar char="●"/>
            </a:pPr>
            <a:r>
              <a:rPr b="1" lang="en">
                <a:latin typeface="Calibri"/>
                <a:ea typeface="Calibri"/>
                <a:cs typeface="Calibri"/>
                <a:sym typeface="Calibri"/>
              </a:rPr>
              <a:t>Naive Bayes</a:t>
            </a:r>
            <a:r>
              <a:rPr lang="en">
                <a:latin typeface="Calibri"/>
                <a:ea typeface="Calibri"/>
                <a:cs typeface="Calibri"/>
                <a:sym typeface="Calibri"/>
              </a:rPr>
              <a:t> is particularly noted for its efficiency and effectiveness in handling large datasets.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b="1" lang="en">
                <a:latin typeface="Calibri"/>
                <a:ea typeface="Calibri"/>
                <a:cs typeface="Calibri"/>
                <a:sym typeface="Calibri"/>
              </a:rPr>
              <a:t>SVMs</a:t>
            </a:r>
            <a:r>
              <a:rPr lang="en">
                <a:latin typeface="Calibri"/>
                <a:ea typeface="Calibri"/>
                <a:cs typeface="Calibri"/>
                <a:sym typeface="Calibri"/>
              </a:rPr>
              <a:t> are recognized for their ability to manage high-dimensional spaces.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b="1" lang="en">
                <a:latin typeface="Calibri"/>
                <a:ea typeface="Calibri"/>
                <a:cs typeface="Calibri"/>
                <a:sym typeface="Calibri"/>
              </a:rPr>
              <a:t>Logistic Regression</a:t>
            </a:r>
            <a:r>
              <a:rPr lang="en">
                <a:latin typeface="Calibri"/>
                <a:ea typeface="Calibri"/>
                <a:cs typeface="Calibri"/>
                <a:sym typeface="Calibri"/>
              </a:rPr>
              <a:t> offers a straightforward approach with interpretable results, making it a popular choice in various applications.</a:t>
            </a:r>
            <a:endParaRPr>
              <a:latin typeface="Calibri"/>
              <a:ea typeface="Calibri"/>
              <a:cs typeface="Calibri"/>
              <a:sym typeface="Calibri"/>
            </a:endParaRPr>
          </a:p>
          <a:p>
            <a:pPr indent="-317500" lvl="0" marL="457200" rtl="0" algn="l">
              <a:spcBef>
                <a:spcPts val="0"/>
              </a:spcBef>
              <a:spcAft>
                <a:spcPts val="0"/>
              </a:spcAft>
              <a:buSzPts val="1400"/>
              <a:buFont typeface="Calibri"/>
              <a:buChar char="●"/>
            </a:pPr>
            <a:r>
              <a:rPr b="1" lang="en">
                <a:latin typeface="Calibri"/>
                <a:ea typeface="Calibri"/>
                <a:cs typeface="Calibri"/>
                <a:sym typeface="Calibri"/>
              </a:rPr>
              <a:t>Random Forest</a:t>
            </a:r>
            <a:r>
              <a:rPr lang="en">
                <a:latin typeface="Calibri"/>
                <a:ea typeface="Calibri"/>
                <a:cs typeface="Calibri"/>
                <a:sym typeface="Calibri"/>
              </a:rPr>
              <a:t>, with its ensemble learning technique, provides robustness against overfitting and enhances predictive performance.</a:t>
            </a:r>
            <a:endParaRPr>
              <a:latin typeface="Calibri"/>
              <a:ea typeface="Calibri"/>
              <a:cs typeface="Calibri"/>
              <a:sym typeface="Calibri"/>
            </a:endParaRPr>
          </a:p>
          <a:p>
            <a:pPr indent="0" lvl="0" marL="0" rtl="0" algn="l">
              <a:lnSpc>
                <a:spcPct val="115000"/>
              </a:lnSpc>
              <a:spcBef>
                <a:spcPts val="1200"/>
              </a:spcBef>
              <a:spcAft>
                <a:spcPts val="0"/>
              </a:spcAft>
              <a:buNone/>
            </a:pPr>
            <a:r>
              <a:rPr lang="en">
                <a:latin typeface="Calibri"/>
                <a:ea typeface="Calibri"/>
                <a:cs typeface="Calibri"/>
                <a:sym typeface="Calibri"/>
              </a:rPr>
              <a:t>Recent advancements in deep learning have popularized models like BERT (Bidirectional Encoder Representations from Transformers). Pre-trained on large datasets, BERT effectively captures word context and relationships, making it ideal for complex sentiment analysis tasks. It outperforms traditional models in accuracy and generalization, guiding our focus on fine-tuning BERT for enhanced performance.</a:t>
            </a:r>
            <a:endParaRPr>
              <a:latin typeface="Calibri"/>
              <a:ea typeface="Calibri"/>
              <a:cs typeface="Calibri"/>
              <a:sym typeface="Calibri"/>
            </a:endParaRPr>
          </a:p>
          <a:p>
            <a:pPr indent="0" lvl="0" marL="0" rtl="0" algn="l">
              <a:spcBef>
                <a:spcPts val="1200"/>
              </a:spcBef>
              <a:spcAft>
                <a:spcPts val="0"/>
              </a:spcAft>
              <a:buNone/>
            </a:pPr>
            <a:r>
              <a:t/>
            </a:r>
            <a:endParaRPr>
              <a:latin typeface="Calibri"/>
              <a:ea typeface="Calibri"/>
              <a:cs typeface="Calibri"/>
              <a:sym typeface="Calibri"/>
            </a:endParaRPr>
          </a:p>
        </p:txBody>
      </p:sp>
      <p:sp>
        <p:nvSpPr>
          <p:cNvPr id="903" name="Google Shape;903;p146"/>
          <p:cNvSpPr txBox="1"/>
          <p:nvPr>
            <p:ph idx="1" type="subTitle"/>
          </p:nvPr>
        </p:nvSpPr>
        <p:spPr>
          <a:xfrm>
            <a:off x="7055300" y="0"/>
            <a:ext cx="2088600" cy="2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100">
                <a:latin typeface="Calibri"/>
                <a:ea typeface="Calibri"/>
                <a:cs typeface="Calibri"/>
                <a:sym typeface="Calibri"/>
              </a:rPr>
              <a:t>Purdue University Fort Wayne</a:t>
            </a:r>
            <a:endParaRPr b="1" sz="1100">
              <a:latin typeface="Calibri"/>
              <a:ea typeface="Calibri"/>
              <a:cs typeface="Calibri"/>
              <a:sym typeface="Calibri"/>
            </a:endParaRPr>
          </a:p>
        </p:txBody>
      </p:sp>
      <p:sp>
        <p:nvSpPr>
          <p:cNvPr id="904" name="Google Shape;904;p146"/>
          <p:cNvSpPr txBox="1"/>
          <p:nvPr>
            <p:ph type="title"/>
          </p:nvPr>
        </p:nvSpPr>
        <p:spPr>
          <a:xfrm>
            <a:off x="323400" y="260100"/>
            <a:ext cx="5767500" cy="809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800">
                <a:solidFill>
                  <a:srgbClr val="1C4587"/>
                </a:solidFill>
              </a:rPr>
              <a:t>Related Work</a:t>
            </a:r>
            <a:endParaRPr sz="3800">
              <a:solidFill>
                <a:srgbClr val="1C4587"/>
              </a:solidFill>
            </a:endParaRPr>
          </a:p>
        </p:txBody>
      </p:sp>
      <p:pic>
        <p:nvPicPr>
          <p:cNvPr id="905" name="Google Shape;905;p146"/>
          <p:cNvPicPr preferRelativeResize="0"/>
          <p:nvPr/>
        </p:nvPicPr>
        <p:blipFill>
          <a:blip r:embed="rId3">
            <a:alphaModFix/>
          </a:blip>
          <a:stretch>
            <a:fillRect/>
          </a:stretch>
        </p:blipFill>
        <p:spPr>
          <a:xfrm>
            <a:off x="3561450" y="164225"/>
            <a:ext cx="809400" cy="809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9" name="Shape 909"/>
        <p:cNvGrpSpPr/>
        <p:nvPr/>
      </p:nvGrpSpPr>
      <p:grpSpPr>
        <a:xfrm>
          <a:off x="0" y="0"/>
          <a:ext cx="0" cy="0"/>
          <a:chOff x="0" y="0"/>
          <a:chExt cx="0" cy="0"/>
        </a:xfrm>
      </p:grpSpPr>
      <p:sp>
        <p:nvSpPr>
          <p:cNvPr id="910" name="Google Shape;910;p147"/>
          <p:cNvSpPr/>
          <p:nvPr/>
        </p:nvSpPr>
        <p:spPr>
          <a:xfrm>
            <a:off x="0" y="0"/>
            <a:ext cx="1158000" cy="515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nvGrpSpPr>
          <p:cNvPr id="911" name="Google Shape;911;p147"/>
          <p:cNvGrpSpPr/>
          <p:nvPr/>
        </p:nvGrpSpPr>
        <p:grpSpPr>
          <a:xfrm>
            <a:off x="-40754" y="-7525"/>
            <a:ext cx="5037163" cy="5151025"/>
            <a:chOff x="-571505" y="-7638"/>
            <a:chExt cx="5151000" cy="5151025"/>
          </a:xfrm>
        </p:grpSpPr>
        <p:sp>
          <p:nvSpPr>
            <p:cNvPr id="912" name="Google Shape;912;p147"/>
            <p:cNvSpPr/>
            <p:nvPr/>
          </p:nvSpPr>
          <p:spPr>
            <a:xfrm>
              <a:off x="-571505" y="-7638"/>
              <a:ext cx="5151000" cy="5151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t>V </a:t>
              </a:r>
              <a:endParaRPr/>
            </a:p>
          </p:txBody>
        </p:sp>
        <p:sp>
          <p:nvSpPr>
            <p:cNvPr id="913" name="Google Shape;913;p147"/>
            <p:cNvSpPr/>
            <p:nvPr/>
          </p:nvSpPr>
          <p:spPr>
            <a:xfrm>
              <a:off x="7621" y="-7612"/>
              <a:ext cx="2042100" cy="515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pSp>
      <p:sp>
        <p:nvSpPr>
          <p:cNvPr id="914" name="Google Shape;914;p147"/>
          <p:cNvSpPr/>
          <p:nvPr/>
        </p:nvSpPr>
        <p:spPr>
          <a:xfrm>
            <a:off x="323425" y="260100"/>
            <a:ext cx="1949700" cy="517200"/>
          </a:xfrm>
          <a:prstGeom prst="roundRect">
            <a:avLst>
              <a:gd fmla="val 50000" name="adj"/>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600">
              <a:solidFill>
                <a:schemeClr val="lt2"/>
              </a:solidFill>
            </a:endParaRPr>
          </a:p>
          <a:p>
            <a:pPr indent="0" lvl="0" marL="0" rtl="0" algn="ctr">
              <a:spcBef>
                <a:spcPts val="0"/>
              </a:spcBef>
              <a:spcAft>
                <a:spcPts val="0"/>
              </a:spcAft>
              <a:buNone/>
            </a:pPr>
            <a:r>
              <a:rPr b="1" lang="en" sz="1600">
                <a:solidFill>
                  <a:schemeClr val="lt2"/>
                </a:solidFill>
              </a:rPr>
              <a:t>Contribution</a:t>
            </a:r>
            <a:r>
              <a:rPr lang="en" sz="1600">
                <a:solidFill>
                  <a:schemeClr val="lt2"/>
                </a:solidFill>
              </a:rPr>
              <a:t>:</a:t>
            </a:r>
            <a:endParaRPr sz="1600">
              <a:solidFill>
                <a:schemeClr val="lt2"/>
              </a:solidFill>
            </a:endParaRPr>
          </a:p>
          <a:p>
            <a:pPr indent="0" lvl="0" marL="0" rtl="0" algn="ctr">
              <a:spcBef>
                <a:spcPts val="0"/>
              </a:spcBef>
              <a:spcAft>
                <a:spcPts val="0"/>
              </a:spcAft>
              <a:buNone/>
            </a:pPr>
            <a:r>
              <a:t/>
            </a:r>
            <a:endParaRPr b="1" sz="1700">
              <a:solidFill>
                <a:schemeClr val="lt2"/>
              </a:solidFill>
              <a:latin typeface="Oswald"/>
              <a:ea typeface="Oswald"/>
              <a:cs typeface="Oswald"/>
              <a:sym typeface="Oswald"/>
            </a:endParaRPr>
          </a:p>
        </p:txBody>
      </p:sp>
      <p:sp>
        <p:nvSpPr>
          <p:cNvPr id="915" name="Google Shape;915;p147"/>
          <p:cNvSpPr txBox="1"/>
          <p:nvPr>
            <p:ph idx="1" type="body"/>
          </p:nvPr>
        </p:nvSpPr>
        <p:spPr>
          <a:xfrm>
            <a:off x="399600" y="1226350"/>
            <a:ext cx="7517700" cy="3357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latin typeface="Calibri"/>
                <a:ea typeface="Calibri"/>
                <a:cs typeface="Calibri"/>
                <a:sym typeface="Calibri"/>
              </a:rPr>
              <a:t>Leveraged </a:t>
            </a:r>
            <a:r>
              <a:rPr b="1" lang="en" sz="1500">
                <a:latin typeface="Calibri"/>
                <a:ea typeface="Calibri"/>
                <a:cs typeface="Calibri"/>
                <a:sym typeface="Calibri"/>
              </a:rPr>
              <a:t>BERT</a:t>
            </a:r>
            <a:r>
              <a:rPr lang="en" sz="1500">
                <a:latin typeface="Calibri"/>
                <a:ea typeface="Calibri"/>
                <a:cs typeface="Calibri"/>
                <a:sym typeface="Calibri"/>
              </a:rPr>
              <a:t> for sentiment analysis, achieving higher accuracy and better generalization compared to traditional models like Naive Bayes, SVM, and Random Forest.</a:t>
            </a:r>
            <a:endParaRPr sz="1500">
              <a:latin typeface="Calibri"/>
              <a:ea typeface="Calibri"/>
              <a:cs typeface="Calibri"/>
              <a:sym typeface="Calibri"/>
            </a:endParaRPr>
          </a:p>
          <a:p>
            <a:pPr indent="0" lvl="0" marL="0" rtl="0" algn="l">
              <a:spcBef>
                <a:spcPts val="0"/>
              </a:spcBef>
              <a:spcAft>
                <a:spcPts val="0"/>
              </a:spcAft>
              <a:buNone/>
            </a:pPr>
            <a:r>
              <a:t/>
            </a:r>
            <a:endParaRPr sz="1500">
              <a:latin typeface="Calibri"/>
              <a:ea typeface="Calibri"/>
              <a:cs typeface="Calibri"/>
              <a:sym typeface="Calibri"/>
            </a:endParaRPr>
          </a:p>
          <a:p>
            <a:pPr indent="0" lvl="0" marL="0" rtl="0" algn="l">
              <a:spcBef>
                <a:spcPts val="0"/>
              </a:spcBef>
              <a:spcAft>
                <a:spcPts val="0"/>
              </a:spcAft>
              <a:buNone/>
            </a:pPr>
            <a:r>
              <a:rPr lang="en" sz="1500">
                <a:latin typeface="Calibri"/>
                <a:ea typeface="Calibri"/>
                <a:cs typeface="Calibri"/>
                <a:sym typeface="Calibri"/>
              </a:rPr>
              <a:t>Focused on </a:t>
            </a:r>
            <a:r>
              <a:rPr b="1" lang="en" sz="1500">
                <a:latin typeface="Calibri"/>
                <a:ea typeface="Calibri"/>
                <a:cs typeface="Calibri"/>
                <a:sym typeface="Calibri"/>
              </a:rPr>
              <a:t>fine-tuning BERT</a:t>
            </a:r>
            <a:r>
              <a:rPr lang="en" sz="1500">
                <a:latin typeface="Calibri"/>
                <a:ea typeface="Calibri"/>
                <a:cs typeface="Calibri"/>
                <a:sym typeface="Calibri"/>
              </a:rPr>
              <a:t> to effectively capture contextual word meanings for improved classification.</a:t>
            </a:r>
            <a:endParaRPr sz="1500">
              <a:latin typeface="Calibri"/>
              <a:ea typeface="Calibri"/>
              <a:cs typeface="Calibri"/>
              <a:sym typeface="Calibri"/>
            </a:endParaRPr>
          </a:p>
          <a:p>
            <a:pPr indent="0" lvl="0" marL="0" rtl="0" algn="l">
              <a:spcBef>
                <a:spcPts val="0"/>
              </a:spcBef>
              <a:spcAft>
                <a:spcPts val="0"/>
              </a:spcAft>
              <a:buNone/>
            </a:pPr>
            <a:r>
              <a:t/>
            </a:r>
            <a:endParaRPr sz="1500">
              <a:latin typeface="Calibri"/>
              <a:ea typeface="Calibri"/>
              <a:cs typeface="Calibri"/>
              <a:sym typeface="Calibri"/>
            </a:endParaRPr>
          </a:p>
          <a:p>
            <a:pPr indent="0" lvl="0" marL="0" rtl="0" algn="l">
              <a:spcBef>
                <a:spcPts val="0"/>
              </a:spcBef>
              <a:spcAft>
                <a:spcPts val="0"/>
              </a:spcAft>
              <a:buNone/>
            </a:pPr>
            <a:r>
              <a:rPr lang="en" sz="1500">
                <a:latin typeface="Calibri"/>
                <a:ea typeface="Calibri"/>
                <a:cs typeface="Calibri"/>
                <a:sym typeface="Calibri"/>
              </a:rPr>
              <a:t>Addressed computational challenges by optimizing resource usage with subset training.</a:t>
            </a:r>
            <a:endParaRPr sz="1500">
              <a:latin typeface="Calibri"/>
              <a:ea typeface="Calibri"/>
              <a:cs typeface="Calibri"/>
              <a:sym typeface="Calibri"/>
            </a:endParaRPr>
          </a:p>
          <a:p>
            <a:pPr indent="0" lvl="0" marL="0" rtl="0" algn="l">
              <a:spcBef>
                <a:spcPts val="0"/>
              </a:spcBef>
              <a:spcAft>
                <a:spcPts val="0"/>
              </a:spcAft>
              <a:buNone/>
            </a:pPr>
            <a:r>
              <a:t/>
            </a:r>
            <a:endParaRPr sz="1500">
              <a:latin typeface="Calibri"/>
              <a:ea typeface="Calibri"/>
              <a:cs typeface="Calibri"/>
              <a:sym typeface="Calibri"/>
            </a:endParaRPr>
          </a:p>
          <a:p>
            <a:pPr indent="0" lvl="0" marL="0" rtl="0" algn="l">
              <a:spcBef>
                <a:spcPts val="0"/>
              </a:spcBef>
              <a:spcAft>
                <a:spcPts val="0"/>
              </a:spcAft>
              <a:buNone/>
            </a:pPr>
            <a:r>
              <a:rPr lang="en" sz="1500">
                <a:latin typeface="Calibri"/>
                <a:ea typeface="Calibri"/>
                <a:cs typeface="Calibri"/>
                <a:sym typeface="Calibri"/>
              </a:rPr>
              <a:t>Conducted a thorough evaluation using metrics like accuracy, F1-score, and ROC</a:t>
            </a:r>
            <a:r>
              <a:rPr lang="en" sz="1500">
                <a:latin typeface="Calibri"/>
                <a:ea typeface="Calibri"/>
                <a:cs typeface="Calibri"/>
                <a:sym typeface="Calibri"/>
              </a:rPr>
              <a:t>-AUC</a:t>
            </a:r>
            <a:r>
              <a:rPr lang="en" sz="1500">
                <a:latin typeface="Calibri"/>
                <a:ea typeface="Calibri"/>
                <a:cs typeface="Calibri"/>
                <a:sym typeface="Calibri"/>
              </a:rPr>
              <a:t> to validate performance improvements.</a:t>
            </a:r>
            <a:endParaRPr sz="1500">
              <a:latin typeface="Calibri"/>
              <a:ea typeface="Calibri"/>
              <a:cs typeface="Calibri"/>
              <a:sym typeface="Calibri"/>
            </a:endParaRPr>
          </a:p>
          <a:p>
            <a:pPr indent="0" lvl="0" marL="0" rtl="0" algn="l">
              <a:spcBef>
                <a:spcPts val="0"/>
              </a:spcBef>
              <a:spcAft>
                <a:spcPts val="0"/>
              </a:spcAft>
              <a:buNone/>
            </a:pPr>
            <a:r>
              <a:t/>
            </a:r>
            <a:endParaRPr sz="1500">
              <a:latin typeface="Calibri"/>
              <a:ea typeface="Calibri"/>
              <a:cs typeface="Calibri"/>
              <a:sym typeface="Calibri"/>
            </a:endParaRPr>
          </a:p>
        </p:txBody>
      </p:sp>
      <p:sp>
        <p:nvSpPr>
          <p:cNvPr id="916" name="Google Shape;916;p147"/>
          <p:cNvSpPr txBox="1"/>
          <p:nvPr>
            <p:ph idx="2" type="subTitle"/>
          </p:nvPr>
        </p:nvSpPr>
        <p:spPr>
          <a:xfrm>
            <a:off x="7055300" y="0"/>
            <a:ext cx="2088600" cy="2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1C4587"/>
                </a:solidFill>
                <a:latin typeface="Calibri"/>
                <a:ea typeface="Calibri"/>
                <a:cs typeface="Calibri"/>
                <a:sym typeface="Calibri"/>
              </a:rPr>
              <a:t>Purdue University Fort Wayne</a:t>
            </a:r>
            <a:endParaRPr b="1" sz="1100">
              <a:solidFill>
                <a:srgbClr val="1C4587"/>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0" name="Shape 920"/>
        <p:cNvGrpSpPr/>
        <p:nvPr/>
      </p:nvGrpSpPr>
      <p:grpSpPr>
        <a:xfrm>
          <a:off x="0" y="0"/>
          <a:ext cx="0" cy="0"/>
          <a:chOff x="0" y="0"/>
          <a:chExt cx="0" cy="0"/>
        </a:xfrm>
      </p:grpSpPr>
      <p:sp>
        <p:nvSpPr>
          <p:cNvPr id="921" name="Google Shape;921;p148"/>
          <p:cNvSpPr/>
          <p:nvPr/>
        </p:nvSpPr>
        <p:spPr>
          <a:xfrm>
            <a:off x="0" y="0"/>
            <a:ext cx="1158000" cy="515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latin typeface="Calibri"/>
              <a:ea typeface="Calibri"/>
              <a:cs typeface="Calibri"/>
              <a:sym typeface="Calibri"/>
            </a:endParaRPr>
          </a:p>
        </p:txBody>
      </p:sp>
      <p:grpSp>
        <p:nvGrpSpPr>
          <p:cNvPr id="922" name="Google Shape;922;p148"/>
          <p:cNvGrpSpPr/>
          <p:nvPr/>
        </p:nvGrpSpPr>
        <p:grpSpPr>
          <a:xfrm>
            <a:off x="-40754" y="-7525"/>
            <a:ext cx="5037163" cy="5151025"/>
            <a:chOff x="-571505" y="-7638"/>
            <a:chExt cx="5151000" cy="5151025"/>
          </a:xfrm>
        </p:grpSpPr>
        <p:sp>
          <p:nvSpPr>
            <p:cNvPr id="923" name="Google Shape;923;p148"/>
            <p:cNvSpPr/>
            <p:nvPr/>
          </p:nvSpPr>
          <p:spPr>
            <a:xfrm>
              <a:off x="-571505" y="-7638"/>
              <a:ext cx="5151000" cy="5151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latin typeface="Calibri"/>
                  <a:ea typeface="Calibri"/>
                  <a:cs typeface="Calibri"/>
                  <a:sym typeface="Calibri"/>
                </a:rPr>
                <a:t>V </a:t>
              </a:r>
              <a:endParaRPr sz="1500">
                <a:latin typeface="Calibri"/>
                <a:ea typeface="Calibri"/>
                <a:cs typeface="Calibri"/>
                <a:sym typeface="Calibri"/>
              </a:endParaRPr>
            </a:p>
          </p:txBody>
        </p:sp>
        <p:sp>
          <p:nvSpPr>
            <p:cNvPr id="924" name="Google Shape;924;p148"/>
            <p:cNvSpPr/>
            <p:nvPr/>
          </p:nvSpPr>
          <p:spPr>
            <a:xfrm>
              <a:off x="7621" y="-7612"/>
              <a:ext cx="2042100" cy="515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latin typeface="Calibri"/>
                <a:ea typeface="Calibri"/>
                <a:cs typeface="Calibri"/>
                <a:sym typeface="Calibri"/>
              </a:endParaRPr>
            </a:p>
          </p:txBody>
        </p:sp>
      </p:grpSp>
      <p:sp>
        <p:nvSpPr>
          <p:cNvPr id="925" name="Google Shape;925;p148"/>
          <p:cNvSpPr/>
          <p:nvPr/>
        </p:nvSpPr>
        <p:spPr>
          <a:xfrm>
            <a:off x="269975" y="176350"/>
            <a:ext cx="4050600" cy="426600"/>
          </a:xfrm>
          <a:prstGeom prst="roundRect">
            <a:avLst>
              <a:gd fmla="val 50000" name="adj"/>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2"/>
                </a:solidFill>
                <a:latin typeface="Calibri"/>
                <a:ea typeface="Calibri"/>
                <a:cs typeface="Calibri"/>
                <a:sym typeface="Calibri"/>
              </a:rPr>
              <a:t>Methodology/Proposed Approach</a:t>
            </a:r>
            <a:endParaRPr b="1" sz="2000">
              <a:solidFill>
                <a:schemeClr val="lt2"/>
              </a:solidFill>
              <a:latin typeface="Calibri"/>
              <a:ea typeface="Calibri"/>
              <a:cs typeface="Calibri"/>
              <a:sym typeface="Calibri"/>
            </a:endParaRPr>
          </a:p>
        </p:txBody>
      </p:sp>
      <p:sp>
        <p:nvSpPr>
          <p:cNvPr id="926" name="Google Shape;926;p148"/>
          <p:cNvSpPr txBox="1"/>
          <p:nvPr>
            <p:ph idx="1" type="body"/>
          </p:nvPr>
        </p:nvSpPr>
        <p:spPr>
          <a:xfrm>
            <a:off x="122000" y="782300"/>
            <a:ext cx="4819800" cy="3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Calibri"/>
                <a:ea typeface="Calibri"/>
                <a:cs typeface="Calibri"/>
                <a:sym typeface="Calibri"/>
              </a:rPr>
              <a:t>Data Preprocessing:</a:t>
            </a:r>
            <a:endParaRPr b="1">
              <a:latin typeface="Calibri"/>
              <a:ea typeface="Calibri"/>
              <a:cs typeface="Calibri"/>
              <a:sym typeface="Calibri"/>
            </a:endParaRPr>
          </a:p>
          <a:p>
            <a:pPr indent="-317500" lvl="0" marL="457200" rtl="0" algn="l">
              <a:lnSpc>
                <a:spcPct val="115000"/>
              </a:lnSpc>
              <a:spcBef>
                <a:spcPts val="1200"/>
              </a:spcBef>
              <a:spcAft>
                <a:spcPts val="0"/>
              </a:spcAft>
              <a:buSzPts val="1400"/>
              <a:buFont typeface="Calibri"/>
              <a:buChar char="●"/>
            </a:pPr>
            <a:r>
              <a:rPr lang="en">
                <a:latin typeface="Calibri"/>
                <a:ea typeface="Calibri"/>
                <a:cs typeface="Calibri"/>
                <a:sym typeface="Calibri"/>
              </a:rPr>
              <a:t>Processed the IMDB dataset by lowercasing reviews and removing punctuation.</a:t>
            </a:r>
            <a:endParaRPr>
              <a:latin typeface="Calibri"/>
              <a:ea typeface="Calibri"/>
              <a:cs typeface="Calibri"/>
              <a:sym typeface="Calibri"/>
            </a:endParaRPr>
          </a:p>
          <a:p>
            <a:pPr indent="-317500" lvl="0" marL="457200" rtl="0" algn="l">
              <a:lnSpc>
                <a:spcPct val="115000"/>
              </a:lnSpc>
              <a:spcBef>
                <a:spcPts val="0"/>
              </a:spcBef>
              <a:spcAft>
                <a:spcPts val="0"/>
              </a:spcAft>
              <a:buSzPts val="1400"/>
              <a:buFont typeface="Calibri"/>
              <a:buChar char="●"/>
            </a:pPr>
            <a:r>
              <a:rPr lang="en">
                <a:latin typeface="Calibri"/>
                <a:ea typeface="Calibri"/>
                <a:cs typeface="Calibri"/>
                <a:sym typeface="Calibri"/>
              </a:rPr>
              <a:t>Tokenized text using the BERT tokenizer, with padding.</a:t>
            </a:r>
            <a:endParaRPr b="1">
              <a:latin typeface="Calibri"/>
              <a:ea typeface="Calibri"/>
              <a:cs typeface="Calibri"/>
              <a:sym typeface="Calibri"/>
            </a:endParaRPr>
          </a:p>
          <a:p>
            <a:pPr indent="0" lvl="0" marL="0" rtl="0" algn="l">
              <a:lnSpc>
                <a:spcPct val="115000"/>
              </a:lnSpc>
              <a:spcBef>
                <a:spcPts val="1200"/>
              </a:spcBef>
              <a:spcAft>
                <a:spcPts val="0"/>
              </a:spcAft>
              <a:buNone/>
            </a:pPr>
            <a:r>
              <a:rPr b="1" lang="en">
                <a:latin typeface="Calibri"/>
                <a:ea typeface="Calibri"/>
                <a:cs typeface="Calibri"/>
                <a:sym typeface="Calibri"/>
              </a:rPr>
              <a:t>Model Development:</a:t>
            </a:r>
            <a:endParaRPr b="1">
              <a:latin typeface="Calibri"/>
              <a:ea typeface="Calibri"/>
              <a:cs typeface="Calibri"/>
              <a:sym typeface="Calibri"/>
            </a:endParaRPr>
          </a:p>
          <a:p>
            <a:pPr indent="-317500" lvl="0" marL="457200" rtl="0" algn="l">
              <a:lnSpc>
                <a:spcPct val="115000"/>
              </a:lnSpc>
              <a:spcBef>
                <a:spcPts val="1200"/>
              </a:spcBef>
              <a:spcAft>
                <a:spcPts val="0"/>
              </a:spcAft>
              <a:buSzPts val="1400"/>
              <a:buFont typeface="Arial"/>
              <a:buChar char="●"/>
            </a:pPr>
            <a:r>
              <a:rPr b="1" lang="en">
                <a:latin typeface="Calibri"/>
                <a:ea typeface="Calibri"/>
                <a:cs typeface="Calibri"/>
                <a:sym typeface="Calibri"/>
              </a:rPr>
              <a:t>Baseline Models:</a:t>
            </a:r>
            <a:r>
              <a:rPr lang="en">
                <a:latin typeface="Calibri"/>
                <a:ea typeface="Calibri"/>
                <a:cs typeface="Calibri"/>
                <a:sym typeface="Calibri"/>
              </a:rPr>
              <a:t> Implemented Naive Bayes, SVM, Logistic Regression, and Random Forest for initial comparisons.</a:t>
            </a:r>
            <a:endParaRPr>
              <a:latin typeface="Calibri"/>
              <a:ea typeface="Calibri"/>
              <a:cs typeface="Calibri"/>
              <a:sym typeface="Calibri"/>
            </a:endParaRPr>
          </a:p>
          <a:p>
            <a:pPr indent="-317500" lvl="0" marL="457200" rtl="0" algn="l">
              <a:lnSpc>
                <a:spcPct val="115000"/>
              </a:lnSpc>
              <a:spcBef>
                <a:spcPts val="0"/>
              </a:spcBef>
              <a:spcAft>
                <a:spcPts val="0"/>
              </a:spcAft>
              <a:buSzPts val="1400"/>
              <a:buFont typeface="Arial"/>
              <a:buChar char="●"/>
            </a:pPr>
            <a:r>
              <a:rPr b="1" lang="en">
                <a:latin typeface="Calibri"/>
                <a:ea typeface="Calibri"/>
                <a:cs typeface="Calibri"/>
                <a:sym typeface="Calibri"/>
              </a:rPr>
              <a:t>Fine-tuned Naive Bayes:</a:t>
            </a:r>
            <a:r>
              <a:rPr lang="en">
                <a:latin typeface="Calibri"/>
                <a:ea typeface="Calibri"/>
                <a:cs typeface="Calibri"/>
                <a:sym typeface="Calibri"/>
              </a:rPr>
              <a:t> Enhanced performance by optimizing preprocessing steps.</a:t>
            </a:r>
            <a:endParaRPr>
              <a:latin typeface="Calibri"/>
              <a:ea typeface="Calibri"/>
              <a:cs typeface="Calibri"/>
              <a:sym typeface="Calibri"/>
            </a:endParaRPr>
          </a:p>
          <a:p>
            <a:pPr indent="-317500" lvl="0" marL="457200" rtl="0" algn="l">
              <a:lnSpc>
                <a:spcPct val="115000"/>
              </a:lnSpc>
              <a:spcBef>
                <a:spcPts val="0"/>
              </a:spcBef>
              <a:spcAft>
                <a:spcPts val="0"/>
              </a:spcAft>
              <a:buSzPts val="1400"/>
              <a:buFont typeface="Arial"/>
              <a:buChar char="●"/>
            </a:pPr>
            <a:r>
              <a:rPr b="1" lang="en">
                <a:latin typeface="Calibri"/>
                <a:ea typeface="Calibri"/>
                <a:cs typeface="Calibri"/>
                <a:sym typeface="Calibri"/>
              </a:rPr>
              <a:t>Advanced Model:</a:t>
            </a:r>
            <a:r>
              <a:rPr lang="en">
                <a:latin typeface="Calibri"/>
                <a:ea typeface="Calibri"/>
                <a:cs typeface="Calibri"/>
                <a:sym typeface="Calibri"/>
              </a:rPr>
              <a:t> Fine-tuned BERT</a:t>
            </a:r>
            <a:r>
              <a:rPr lang="en">
                <a:latin typeface="Calibri"/>
                <a:ea typeface="Calibri"/>
                <a:cs typeface="Calibri"/>
                <a:sym typeface="Calibri"/>
              </a:rPr>
              <a:t> </a:t>
            </a:r>
            <a:r>
              <a:rPr lang="en">
                <a:latin typeface="Calibri"/>
                <a:ea typeface="Calibri"/>
                <a:cs typeface="Calibri"/>
                <a:sym typeface="Calibri"/>
              </a:rPr>
              <a:t>to capture contextual word meanings and improve binary sentiment classification.</a:t>
            </a:r>
            <a:endParaRPr>
              <a:latin typeface="Calibri"/>
              <a:ea typeface="Calibri"/>
              <a:cs typeface="Calibri"/>
              <a:sym typeface="Calibri"/>
            </a:endParaRPr>
          </a:p>
          <a:p>
            <a:pPr indent="0" lvl="0" marL="0" rtl="0" algn="l">
              <a:spcBef>
                <a:spcPts val="1200"/>
              </a:spcBef>
              <a:spcAft>
                <a:spcPts val="0"/>
              </a:spcAft>
              <a:buNone/>
            </a:pPr>
            <a:r>
              <a:t/>
            </a:r>
            <a:endParaRPr>
              <a:solidFill>
                <a:schemeClr val="dk1"/>
              </a:solidFill>
              <a:latin typeface="Calibri"/>
              <a:ea typeface="Calibri"/>
              <a:cs typeface="Calibri"/>
              <a:sym typeface="Calibri"/>
            </a:endParaRPr>
          </a:p>
        </p:txBody>
      </p:sp>
      <p:sp>
        <p:nvSpPr>
          <p:cNvPr id="927" name="Google Shape;927;p148"/>
          <p:cNvSpPr txBox="1"/>
          <p:nvPr>
            <p:ph idx="2" type="subTitle"/>
          </p:nvPr>
        </p:nvSpPr>
        <p:spPr>
          <a:xfrm>
            <a:off x="7055300" y="0"/>
            <a:ext cx="2088600" cy="2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1C4587"/>
                </a:solidFill>
                <a:latin typeface="Calibri"/>
                <a:ea typeface="Calibri"/>
                <a:cs typeface="Calibri"/>
                <a:sym typeface="Calibri"/>
              </a:rPr>
              <a:t>Purdue University Fort Wayne</a:t>
            </a:r>
            <a:endParaRPr b="1" sz="1100">
              <a:solidFill>
                <a:srgbClr val="1C4587"/>
              </a:solidFill>
              <a:latin typeface="Calibri"/>
              <a:ea typeface="Calibri"/>
              <a:cs typeface="Calibri"/>
              <a:sym typeface="Calibri"/>
            </a:endParaRPr>
          </a:p>
        </p:txBody>
      </p:sp>
      <p:sp>
        <p:nvSpPr>
          <p:cNvPr id="928" name="Google Shape;928;p148"/>
          <p:cNvSpPr txBox="1"/>
          <p:nvPr>
            <p:ph idx="1" type="body"/>
          </p:nvPr>
        </p:nvSpPr>
        <p:spPr>
          <a:xfrm>
            <a:off x="5093500" y="782300"/>
            <a:ext cx="4050600" cy="4007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latin typeface="Calibri"/>
                <a:ea typeface="Calibri"/>
                <a:cs typeface="Calibri"/>
                <a:sym typeface="Calibri"/>
              </a:rPr>
              <a:t>Training Configuration:</a:t>
            </a:r>
            <a:endParaRPr b="1">
              <a:latin typeface="Calibri"/>
              <a:ea typeface="Calibri"/>
              <a:cs typeface="Calibri"/>
              <a:sym typeface="Calibri"/>
            </a:endParaRPr>
          </a:p>
          <a:p>
            <a:pPr indent="-317500" lvl="0" marL="457200" rtl="0" algn="l">
              <a:lnSpc>
                <a:spcPct val="115000"/>
              </a:lnSpc>
              <a:spcBef>
                <a:spcPts val="1200"/>
              </a:spcBef>
              <a:spcAft>
                <a:spcPts val="0"/>
              </a:spcAft>
              <a:buSzPts val="1400"/>
              <a:buFont typeface="Calibri"/>
              <a:buChar char="●"/>
            </a:pPr>
            <a:r>
              <a:rPr lang="en">
                <a:latin typeface="Calibri"/>
                <a:ea typeface="Calibri"/>
                <a:cs typeface="Calibri"/>
                <a:sym typeface="Calibri"/>
              </a:rPr>
              <a:t>Utilized GPU to train models effectively, addressing computational limitations.</a:t>
            </a:r>
            <a:endParaRPr>
              <a:latin typeface="Calibri"/>
              <a:ea typeface="Calibri"/>
              <a:cs typeface="Calibri"/>
              <a:sym typeface="Calibri"/>
            </a:endParaRPr>
          </a:p>
          <a:p>
            <a:pPr indent="-317500" lvl="0" marL="457200" rtl="0" algn="l">
              <a:lnSpc>
                <a:spcPct val="115000"/>
              </a:lnSpc>
              <a:spcBef>
                <a:spcPts val="0"/>
              </a:spcBef>
              <a:spcAft>
                <a:spcPts val="0"/>
              </a:spcAft>
              <a:buSzPts val="1400"/>
              <a:buFont typeface="Calibri"/>
              <a:buChar char="●"/>
            </a:pPr>
            <a:r>
              <a:rPr lang="en">
                <a:latin typeface="Calibri"/>
                <a:ea typeface="Calibri"/>
                <a:cs typeface="Calibri"/>
                <a:sym typeface="Calibri"/>
              </a:rPr>
              <a:t>Optimized Naive Bayes and refined text representations.</a:t>
            </a:r>
            <a:endParaRPr>
              <a:latin typeface="Calibri"/>
              <a:ea typeface="Calibri"/>
              <a:cs typeface="Calibri"/>
              <a:sym typeface="Calibri"/>
            </a:endParaRPr>
          </a:p>
          <a:p>
            <a:pPr indent="0" lvl="0" marL="0" rtl="0" algn="l">
              <a:lnSpc>
                <a:spcPct val="115000"/>
              </a:lnSpc>
              <a:spcBef>
                <a:spcPts val="1200"/>
              </a:spcBef>
              <a:spcAft>
                <a:spcPts val="0"/>
              </a:spcAft>
              <a:buNone/>
            </a:pPr>
            <a:r>
              <a:rPr b="1" lang="en">
                <a:latin typeface="Calibri"/>
                <a:ea typeface="Calibri"/>
                <a:cs typeface="Calibri"/>
                <a:sym typeface="Calibri"/>
              </a:rPr>
              <a:t>Model Evaluation:</a:t>
            </a:r>
            <a:endParaRPr b="1">
              <a:latin typeface="Calibri"/>
              <a:ea typeface="Calibri"/>
              <a:cs typeface="Calibri"/>
              <a:sym typeface="Calibri"/>
            </a:endParaRPr>
          </a:p>
          <a:p>
            <a:pPr indent="-317500" lvl="0" marL="457200" rtl="0" algn="l">
              <a:lnSpc>
                <a:spcPct val="115000"/>
              </a:lnSpc>
              <a:spcBef>
                <a:spcPts val="1200"/>
              </a:spcBef>
              <a:spcAft>
                <a:spcPts val="0"/>
              </a:spcAft>
              <a:buSzPts val="1400"/>
              <a:buFont typeface="Calibri"/>
              <a:buChar char="●"/>
            </a:pPr>
            <a:r>
              <a:rPr lang="en">
                <a:latin typeface="Calibri"/>
                <a:ea typeface="Calibri"/>
                <a:cs typeface="Calibri"/>
                <a:sym typeface="Calibri"/>
              </a:rPr>
              <a:t>Evaluated all models using metrics like Accuracy, Precision, Recall, F1-Score, and ROC-AUC.</a:t>
            </a:r>
            <a:endParaRPr>
              <a:latin typeface="Calibri"/>
              <a:ea typeface="Calibri"/>
              <a:cs typeface="Calibri"/>
              <a:sym typeface="Calibri"/>
            </a:endParaRPr>
          </a:p>
          <a:p>
            <a:pPr indent="-317500" lvl="0" marL="457200" rtl="0" algn="l">
              <a:lnSpc>
                <a:spcPct val="115000"/>
              </a:lnSpc>
              <a:spcBef>
                <a:spcPts val="0"/>
              </a:spcBef>
              <a:spcAft>
                <a:spcPts val="0"/>
              </a:spcAft>
              <a:buSzPts val="1400"/>
              <a:buFont typeface="Calibri"/>
              <a:buChar char="●"/>
            </a:pPr>
            <a:r>
              <a:rPr lang="en">
                <a:latin typeface="Calibri"/>
                <a:ea typeface="Calibri"/>
                <a:cs typeface="Calibri"/>
                <a:sym typeface="Calibri"/>
              </a:rPr>
              <a:t>Visualized results with:</a:t>
            </a:r>
            <a:endParaRPr>
              <a:latin typeface="Calibri"/>
              <a:ea typeface="Calibri"/>
              <a:cs typeface="Calibri"/>
              <a:sym typeface="Calibri"/>
            </a:endParaRPr>
          </a:p>
          <a:p>
            <a:pPr indent="-317500" lvl="1" marL="914400" rtl="0" algn="l">
              <a:lnSpc>
                <a:spcPct val="115000"/>
              </a:lnSpc>
              <a:spcBef>
                <a:spcPts val="0"/>
              </a:spcBef>
              <a:spcAft>
                <a:spcPts val="0"/>
              </a:spcAft>
              <a:buSzPts val="1400"/>
              <a:buFont typeface="Calibri"/>
              <a:buChar char="○"/>
            </a:pPr>
            <a:r>
              <a:rPr lang="en">
                <a:latin typeface="Calibri"/>
                <a:ea typeface="Calibri"/>
                <a:cs typeface="Calibri"/>
                <a:sym typeface="Calibri"/>
              </a:rPr>
              <a:t>Confusion Matrix for prediction analysis.</a:t>
            </a:r>
            <a:endParaRPr>
              <a:latin typeface="Calibri"/>
              <a:ea typeface="Calibri"/>
              <a:cs typeface="Calibri"/>
              <a:sym typeface="Calibri"/>
            </a:endParaRPr>
          </a:p>
          <a:p>
            <a:pPr indent="-317500" lvl="1" marL="914400" rtl="0" algn="l">
              <a:lnSpc>
                <a:spcPct val="115000"/>
              </a:lnSpc>
              <a:spcBef>
                <a:spcPts val="0"/>
              </a:spcBef>
              <a:spcAft>
                <a:spcPts val="0"/>
              </a:spcAft>
              <a:buSzPts val="1400"/>
              <a:buFont typeface="Calibri"/>
              <a:buChar char="○"/>
            </a:pPr>
            <a:r>
              <a:rPr lang="en">
                <a:latin typeface="Calibri"/>
                <a:ea typeface="Calibri"/>
                <a:cs typeface="Calibri"/>
                <a:sym typeface="Calibri"/>
              </a:rPr>
              <a:t>ROC and Precision-Recall Curves for classification thresholds.</a:t>
            </a:r>
            <a:endParaRPr>
              <a:latin typeface="Calibri"/>
              <a:ea typeface="Calibri"/>
              <a:cs typeface="Calibri"/>
              <a:sym typeface="Calibri"/>
            </a:endParaRPr>
          </a:p>
          <a:p>
            <a:pPr indent="0" lvl="0" marL="0" rtl="0" algn="l">
              <a:spcBef>
                <a:spcPts val="1200"/>
              </a:spcBef>
              <a:spcAft>
                <a:spcPts val="0"/>
              </a:spcAft>
              <a:buNone/>
            </a:pPr>
            <a:r>
              <a:t/>
            </a:r>
            <a:endParaRPr>
              <a:solidFill>
                <a:schemeClr val="dk1"/>
              </a:solidFill>
              <a:latin typeface="Calibri"/>
              <a:ea typeface="Calibri"/>
              <a:cs typeface="Calibri"/>
              <a:sym typeface="Calibri"/>
            </a:endParaRPr>
          </a:p>
          <a:p>
            <a:pPr indent="0" lvl="0" marL="0" rtl="0" algn="l">
              <a:spcBef>
                <a:spcPts val="0"/>
              </a:spcBef>
              <a:spcAft>
                <a:spcPts val="0"/>
              </a:spcAft>
              <a:buNone/>
            </a:pPr>
            <a:r>
              <a:t/>
            </a:r>
            <a:endParaRPr>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2" name="Shape 932"/>
        <p:cNvGrpSpPr/>
        <p:nvPr/>
      </p:nvGrpSpPr>
      <p:grpSpPr>
        <a:xfrm>
          <a:off x="0" y="0"/>
          <a:ext cx="0" cy="0"/>
          <a:chOff x="0" y="0"/>
          <a:chExt cx="0" cy="0"/>
        </a:xfrm>
      </p:grpSpPr>
      <p:sp>
        <p:nvSpPr>
          <p:cNvPr id="933" name="Google Shape;933;p149"/>
          <p:cNvSpPr/>
          <p:nvPr/>
        </p:nvSpPr>
        <p:spPr>
          <a:xfrm>
            <a:off x="0" y="0"/>
            <a:ext cx="1158000" cy="515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latin typeface="Calibri"/>
              <a:ea typeface="Calibri"/>
              <a:cs typeface="Calibri"/>
              <a:sym typeface="Calibri"/>
            </a:endParaRPr>
          </a:p>
        </p:txBody>
      </p:sp>
      <p:grpSp>
        <p:nvGrpSpPr>
          <p:cNvPr id="934" name="Google Shape;934;p149"/>
          <p:cNvGrpSpPr/>
          <p:nvPr/>
        </p:nvGrpSpPr>
        <p:grpSpPr>
          <a:xfrm>
            <a:off x="-40754" y="-7525"/>
            <a:ext cx="5037163" cy="5151025"/>
            <a:chOff x="-571505" y="-7638"/>
            <a:chExt cx="5151000" cy="5151025"/>
          </a:xfrm>
        </p:grpSpPr>
        <p:sp>
          <p:nvSpPr>
            <p:cNvPr id="935" name="Google Shape;935;p149"/>
            <p:cNvSpPr/>
            <p:nvPr/>
          </p:nvSpPr>
          <p:spPr>
            <a:xfrm>
              <a:off x="-571505" y="-7638"/>
              <a:ext cx="5151000" cy="5151000"/>
            </a:xfrm>
            <a:prstGeom prst="ellips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500">
                  <a:latin typeface="Calibri"/>
                  <a:ea typeface="Calibri"/>
                  <a:cs typeface="Calibri"/>
                  <a:sym typeface="Calibri"/>
                </a:rPr>
                <a:t>V </a:t>
              </a:r>
              <a:endParaRPr sz="1500">
                <a:latin typeface="Calibri"/>
                <a:ea typeface="Calibri"/>
                <a:cs typeface="Calibri"/>
                <a:sym typeface="Calibri"/>
              </a:endParaRPr>
            </a:p>
          </p:txBody>
        </p:sp>
        <p:sp>
          <p:nvSpPr>
            <p:cNvPr id="936" name="Google Shape;936;p149"/>
            <p:cNvSpPr/>
            <p:nvPr/>
          </p:nvSpPr>
          <p:spPr>
            <a:xfrm>
              <a:off x="7621" y="-7612"/>
              <a:ext cx="2042100" cy="51510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500">
                <a:latin typeface="Calibri"/>
                <a:ea typeface="Calibri"/>
                <a:cs typeface="Calibri"/>
                <a:sym typeface="Calibri"/>
              </a:endParaRPr>
            </a:p>
          </p:txBody>
        </p:sp>
      </p:grpSp>
      <p:sp>
        <p:nvSpPr>
          <p:cNvPr id="937" name="Google Shape;937;p149"/>
          <p:cNvSpPr/>
          <p:nvPr/>
        </p:nvSpPr>
        <p:spPr>
          <a:xfrm>
            <a:off x="522050" y="260100"/>
            <a:ext cx="5037300" cy="531300"/>
          </a:xfrm>
          <a:prstGeom prst="roundRect">
            <a:avLst>
              <a:gd fmla="val 50000" name="adj"/>
            </a:avLst>
          </a:prstGeom>
          <a:solidFill>
            <a:srgbClr val="1C4587"/>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600">
                <a:solidFill>
                  <a:schemeClr val="lt2"/>
                </a:solidFill>
              </a:rPr>
              <a:t>Data Acquisition, Preparation and Exploration</a:t>
            </a:r>
            <a:endParaRPr b="1" sz="2300">
              <a:solidFill>
                <a:schemeClr val="lt2"/>
              </a:solidFill>
              <a:latin typeface="Calibri"/>
              <a:ea typeface="Calibri"/>
              <a:cs typeface="Calibri"/>
              <a:sym typeface="Calibri"/>
            </a:endParaRPr>
          </a:p>
        </p:txBody>
      </p:sp>
      <p:sp>
        <p:nvSpPr>
          <p:cNvPr id="938" name="Google Shape;938;p149"/>
          <p:cNvSpPr txBox="1"/>
          <p:nvPr>
            <p:ph idx="1" type="body"/>
          </p:nvPr>
        </p:nvSpPr>
        <p:spPr>
          <a:xfrm>
            <a:off x="579200" y="1163300"/>
            <a:ext cx="8335500" cy="3684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latin typeface="Arial"/>
                <a:ea typeface="Arial"/>
                <a:cs typeface="Arial"/>
                <a:sym typeface="Arial"/>
              </a:rPr>
              <a:t>Data Source:</a:t>
            </a:r>
            <a:endParaRPr b="1">
              <a:latin typeface="Arial"/>
              <a:ea typeface="Arial"/>
              <a:cs typeface="Arial"/>
              <a:sym typeface="Arial"/>
            </a:endParaRPr>
          </a:p>
          <a:p>
            <a:pPr indent="-317500" lvl="0" marL="457200" rtl="0" algn="l">
              <a:lnSpc>
                <a:spcPct val="115000"/>
              </a:lnSpc>
              <a:spcBef>
                <a:spcPts val="1200"/>
              </a:spcBef>
              <a:spcAft>
                <a:spcPts val="0"/>
              </a:spcAft>
              <a:buSzPts val="1400"/>
              <a:buFont typeface="Arial"/>
              <a:buChar char="●"/>
            </a:pPr>
            <a:r>
              <a:rPr b="1" lang="en">
                <a:latin typeface="Arial"/>
                <a:ea typeface="Arial"/>
                <a:cs typeface="Arial"/>
                <a:sym typeface="Arial"/>
              </a:rPr>
              <a:t>IMDB Dataset:</a:t>
            </a:r>
            <a:r>
              <a:rPr lang="en">
                <a:latin typeface="Arial"/>
                <a:ea typeface="Arial"/>
                <a:cs typeface="Arial"/>
                <a:sym typeface="Arial"/>
              </a:rPr>
              <a:t> contains 50,000 reviews (positive and negative).</a:t>
            </a:r>
            <a:endParaRPr>
              <a:latin typeface="Arial"/>
              <a:ea typeface="Arial"/>
              <a:cs typeface="Arial"/>
              <a:sym typeface="Arial"/>
            </a:endParaRPr>
          </a:p>
          <a:p>
            <a:pPr indent="0" lvl="0" marL="0" rtl="0" algn="l">
              <a:lnSpc>
                <a:spcPct val="115000"/>
              </a:lnSpc>
              <a:spcBef>
                <a:spcPts val="1200"/>
              </a:spcBef>
              <a:spcAft>
                <a:spcPts val="0"/>
              </a:spcAft>
              <a:buNone/>
            </a:pPr>
            <a:r>
              <a:rPr b="1" lang="en">
                <a:latin typeface="Arial"/>
                <a:ea typeface="Arial"/>
                <a:cs typeface="Arial"/>
                <a:sym typeface="Arial"/>
              </a:rPr>
              <a:t>Exploratory Analysis:</a:t>
            </a:r>
            <a:endParaRPr b="1">
              <a:latin typeface="Arial"/>
              <a:ea typeface="Arial"/>
              <a:cs typeface="Arial"/>
              <a:sym typeface="Arial"/>
            </a:endParaRPr>
          </a:p>
          <a:p>
            <a:pPr indent="-317500" lvl="0" marL="457200" rtl="0" algn="l">
              <a:lnSpc>
                <a:spcPct val="115000"/>
              </a:lnSpc>
              <a:spcBef>
                <a:spcPts val="1200"/>
              </a:spcBef>
              <a:spcAft>
                <a:spcPts val="0"/>
              </a:spcAft>
              <a:buSzPts val="1400"/>
              <a:buFont typeface="Arial"/>
              <a:buChar char="●"/>
            </a:pPr>
            <a:r>
              <a:rPr b="1" lang="en">
                <a:latin typeface="Arial"/>
                <a:ea typeface="Arial"/>
                <a:cs typeface="Arial"/>
                <a:sym typeface="Arial"/>
              </a:rPr>
              <a:t>Review Lengths:</a:t>
            </a:r>
            <a:r>
              <a:rPr lang="en">
                <a:latin typeface="Arial"/>
                <a:ea typeface="Arial"/>
                <a:cs typeface="Arial"/>
                <a:sym typeface="Arial"/>
              </a:rPr>
              <a:t> Vary from short (few words) to long (several sentences).</a:t>
            </a:r>
            <a:endParaRPr>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b="1" lang="en">
                <a:latin typeface="Arial"/>
                <a:ea typeface="Arial"/>
                <a:cs typeface="Arial"/>
                <a:sym typeface="Arial"/>
              </a:rPr>
              <a:t>Word Frequency:</a:t>
            </a:r>
            <a:r>
              <a:rPr lang="en">
                <a:latin typeface="Arial"/>
                <a:ea typeface="Arial"/>
                <a:cs typeface="Arial"/>
                <a:sym typeface="Arial"/>
              </a:rPr>
              <a:t> Emotional and movie-related terms are key sentiment indicators.</a:t>
            </a:r>
            <a:endParaRPr>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b="1" lang="en">
                <a:latin typeface="Arial"/>
                <a:ea typeface="Arial"/>
                <a:cs typeface="Arial"/>
                <a:sym typeface="Arial"/>
              </a:rPr>
              <a:t>Dataset Quality:</a:t>
            </a:r>
            <a:r>
              <a:rPr lang="en">
                <a:latin typeface="Arial"/>
                <a:ea typeface="Arial"/>
                <a:cs typeface="Arial"/>
                <a:sym typeface="Arial"/>
              </a:rPr>
              <a:t> Balanced sentiment distribution with no missing values.</a:t>
            </a:r>
            <a:endParaRPr>
              <a:latin typeface="Arial"/>
              <a:ea typeface="Arial"/>
              <a:cs typeface="Arial"/>
              <a:sym typeface="Arial"/>
            </a:endParaRPr>
          </a:p>
          <a:p>
            <a:pPr indent="0" lvl="0" marL="0" rtl="0" algn="l">
              <a:lnSpc>
                <a:spcPct val="115000"/>
              </a:lnSpc>
              <a:spcBef>
                <a:spcPts val="1200"/>
              </a:spcBef>
              <a:spcAft>
                <a:spcPts val="0"/>
              </a:spcAft>
              <a:buNone/>
            </a:pPr>
            <a:r>
              <a:rPr b="1" lang="en">
                <a:latin typeface="Arial"/>
                <a:ea typeface="Arial"/>
                <a:cs typeface="Arial"/>
                <a:sym typeface="Arial"/>
              </a:rPr>
              <a:t>Data Preparation:</a:t>
            </a:r>
            <a:endParaRPr b="1">
              <a:latin typeface="Arial"/>
              <a:ea typeface="Arial"/>
              <a:cs typeface="Arial"/>
              <a:sym typeface="Arial"/>
            </a:endParaRPr>
          </a:p>
          <a:p>
            <a:pPr indent="-317500" lvl="0" marL="457200" rtl="0" algn="l">
              <a:lnSpc>
                <a:spcPct val="115000"/>
              </a:lnSpc>
              <a:spcBef>
                <a:spcPts val="1200"/>
              </a:spcBef>
              <a:spcAft>
                <a:spcPts val="0"/>
              </a:spcAft>
              <a:buSzPts val="1400"/>
              <a:buFont typeface="Arial"/>
              <a:buChar char="●"/>
            </a:pPr>
            <a:r>
              <a:rPr b="1" lang="en">
                <a:latin typeface="Arial"/>
                <a:ea typeface="Arial"/>
                <a:cs typeface="Arial"/>
                <a:sym typeface="Arial"/>
              </a:rPr>
              <a:t>Text Normalization:</a:t>
            </a:r>
            <a:r>
              <a:rPr lang="en">
                <a:latin typeface="Arial"/>
                <a:ea typeface="Arial"/>
                <a:cs typeface="Arial"/>
                <a:sym typeface="Arial"/>
              </a:rPr>
              <a:t> Converted text to lowercase.</a:t>
            </a:r>
            <a:endParaRPr>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b="1" lang="en">
                <a:latin typeface="Arial"/>
                <a:ea typeface="Arial"/>
                <a:cs typeface="Arial"/>
                <a:sym typeface="Arial"/>
              </a:rPr>
              <a:t>Punctuation Removal:</a:t>
            </a:r>
            <a:r>
              <a:rPr lang="en">
                <a:latin typeface="Arial"/>
                <a:ea typeface="Arial"/>
                <a:cs typeface="Arial"/>
                <a:sym typeface="Arial"/>
              </a:rPr>
              <a:t> Removed unnecessary symbols.</a:t>
            </a:r>
            <a:endParaRPr>
              <a:latin typeface="Arial"/>
              <a:ea typeface="Arial"/>
              <a:cs typeface="Arial"/>
              <a:sym typeface="Arial"/>
            </a:endParaRPr>
          </a:p>
          <a:p>
            <a:pPr indent="-317500" lvl="0" marL="457200" rtl="0" algn="l">
              <a:lnSpc>
                <a:spcPct val="115000"/>
              </a:lnSpc>
              <a:spcBef>
                <a:spcPts val="0"/>
              </a:spcBef>
              <a:spcAft>
                <a:spcPts val="0"/>
              </a:spcAft>
              <a:buSzPts val="1400"/>
              <a:buFont typeface="Arial"/>
              <a:buChar char="●"/>
            </a:pPr>
            <a:r>
              <a:rPr b="1" lang="en">
                <a:latin typeface="Arial"/>
                <a:ea typeface="Arial"/>
                <a:cs typeface="Arial"/>
                <a:sym typeface="Arial"/>
              </a:rPr>
              <a:t>Stopword Removal:</a:t>
            </a:r>
            <a:r>
              <a:rPr lang="en">
                <a:latin typeface="Arial"/>
                <a:ea typeface="Arial"/>
                <a:cs typeface="Arial"/>
                <a:sym typeface="Arial"/>
              </a:rPr>
              <a:t> Eliminated common stopwords for relevance.</a:t>
            </a:r>
            <a:endParaRPr>
              <a:latin typeface="Arial"/>
              <a:ea typeface="Arial"/>
              <a:cs typeface="Arial"/>
              <a:sym typeface="Arial"/>
            </a:endParaRPr>
          </a:p>
          <a:p>
            <a:pPr indent="0" lvl="0" marL="0" rtl="0" algn="l">
              <a:spcBef>
                <a:spcPts val="1200"/>
              </a:spcBef>
              <a:spcAft>
                <a:spcPts val="0"/>
              </a:spcAft>
              <a:buNone/>
            </a:pPr>
            <a:r>
              <a:t/>
            </a:r>
            <a:endParaRPr b="1">
              <a:latin typeface="Calibri"/>
              <a:ea typeface="Calibri"/>
              <a:cs typeface="Calibri"/>
              <a:sym typeface="Calibri"/>
            </a:endParaRPr>
          </a:p>
        </p:txBody>
      </p:sp>
      <p:sp>
        <p:nvSpPr>
          <p:cNvPr id="939" name="Google Shape;939;p149"/>
          <p:cNvSpPr txBox="1"/>
          <p:nvPr>
            <p:ph idx="2" type="subTitle"/>
          </p:nvPr>
        </p:nvSpPr>
        <p:spPr>
          <a:xfrm>
            <a:off x="7055300" y="0"/>
            <a:ext cx="2088600" cy="260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1100">
                <a:solidFill>
                  <a:srgbClr val="1C4587"/>
                </a:solidFill>
                <a:latin typeface="Calibri"/>
                <a:ea typeface="Calibri"/>
                <a:cs typeface="Calibri"/>
                <a:sym typeface="Calibri"/>
              </a:rPr>
              <a:t>Purdue University Fort Wayne</a:t>
            </a:r>
            <a:endParaRPr b="1" sz="1100">
              <a:solidFill>
                <a:srgbClr val="1C4587"/>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43" name="Shape 943"/>
        <p:cNvGrpSpPr/>
        <p:nvPr/>
      </p:nvGrpSpPr>
      <p:grpSpPr>
        <a:xfrm>
          <a:off x="0" y="0"/>
          <a:ext cx="0" cy="0"/>
          <a:chOff x="0" y="0"/>
          <a:chExt cx="0" cy="0"/>
        </a:xfrm>
      </p:grpSpPr>
      <p:sp>
        <p:nvSpPr>
          <p:cNvPr id="944" name="Google Shape;944;p150"/>
          <p:cNvSpPr txBox="1"/>
          <p:nvPr>
            <p:ph type="title"/>
          </p:nvPr>
        </p:nvSpPr>
        <p:spPr>
          <a:xfrm>
            <a:off x="226500" y="-41326"/>
            <a:ext cx="8691000" cy="654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rgbClr val="1C4587"/>
                </a:solidFill>
                <a:latin typeface="Arial"/>
                <a:ea typeface="Arial"/>
                <a:cs typeface="Arial"/>
                <a:sym typeface="Arial"/>
              </a:rPr>
              <a:t>ML Experiment Settings</a:t>
            </a:r>
            <a:endParaRPr sz="5300">
              <a:solidFill>
                <a:srgbClr val="1C4587"/>
              </a:solidFill>
            </a:endParaRPr>
          </a:p>
        </p:txBody>
      </p:sp>
      <p:sp>
        <p:nvSpPr>
          <p:cNvPr id="945" name="Google Shape;945;p150"/>
          <p:cNvSpPr txBox="1"/>
          <p:nvPr/>
        </p:nvSpPr>
        <p:spPr>
          <a:xfrm>
            <a:off x="352825" y="405825"/>
            <a:ext cx="7701000" cy="4139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a:solidFill>
                  <a:schemeClr val="dk1"/>
                </a:solidFill>
              </a:rPr>
              <a:t>Baseline Models:</a:t>
            </a:r>
            <a:endParaRPr b="1">
              <a:solidFill>
                <a:schemeClr val="dk1"/>
              </a:solidFill>
            </a:endParaRPr>
          </a:p>
          <a:p>
            <a:pPr indent="-317500" lvl="0" marL="457200" rtl="0" algn="l">
              <a:lnSpc>
                <a:spcPct val="115000"/>
              </a:lnSpc>
              <a:spcBef>
                <a:spcPts val="1200"/>
              </a:spcBef>
              <a:spcAft>
                <a:spcPts val="0"/>
              </a:spcAft>
              <a:buClr>
                <a:schemeClr val="dk1"/>
              </a:buClr>
              <a:buSzPts val="1400"/>
              <a:buChar char="●"/>
            </a:pPr>
            <a:r>
              <a:rPr b="1" lang="en">
                <a:solidFill>
                  <a:schemeClr val="dk1"/>
                </a:solidFill>
              </a:rPr>
              <a:t>Naive Bayes, SVM, Logistic Regression, Random Forest</a:t>
            </a:r>
            <a:endParaRPr b="1">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Used </a:t>
            </a:r>
            <a:r>
              <a:rPr b="1" lang="en">
                <a:solidFill>
                  <a:schemeClr val="dk1"/>
                </a:solidFill>
              </a:rPr>
              <a:t>TF-IDF Vectorization</a:t>
            </a:r>
            <a:r>
              <a:rPr lang="en">
                <a:solidFill>
                  <a:schemeClr val="dk1"/>
                </a:solidFill>
              </a:rPr>
              <a:t> to convert text into features for these models.</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b="1" lang="en">
                <a:solidFill>
                  <a:schemeClr val="dk1"/>
                </a:solidFill>
              </a:rPr>
              <a:t>Default Hyperparameters:</a:t>
            </a:r>
            <a:r>
              <a:rPr lang="en">
                <a:solidFill>
                  <a:schemeClr val="dk1"/>
                </a:solidFill>
              </a:rPr>
              <a:t> Chosen for simplicity and benchmarking against advanced models.</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Training and Testing:</a:t>
            </a:r>
            <a:endParaRPr b="1">
              <a:solidFill>
                <a:schemeClr val="dk1"/>
              </a:solidFill>
            </a:endParaRPr>
          </a:p>
          <a:p>
            <a:pPr indent="-317500" lvl="0" marL="457200" rtl="0" algn="l">
              <a:lnSpc>
                <a:spcPct val="115000"/>
              </a:lnSpc>
              <a:spcBef>
                <a:spcPts val="1200"/>
              </a:spcBef>
              <a:spcAft>
                <a:spcPts val="0"/>
              </a:spcAft>
              <a:buClr>
                <a:schemeClr val="dk1"/>
              </a:buClr>
              <a:buSzPts val="1400"/>
              <a:buChar char="●"/>
            </a:pPr>
            <a:r>
              <a:rPr lang="en">
                <a:solidFill>
                  <a:schemeClr val="dk1"/>
                </a:solidFill>
              </a:rPr>
              <a:t>Used </a:t>
            </a:r>
            <a:r>
              <a:rPr b="1" lang="en">
                <a:solidFill>
                  <a:schemeClr val="dk1"/>
                </a:solidFill>
              </a:rPr>
              <a:t>IMDB dataset</a:t>
            </a:r>
            <a:r>
              <a:rPr lang="en">
                <a:solidFill>
                  <a:schemeClr val="dk1"/>
                </a:solidFill>
              </a:rPr>
              <a:t> for initial training and validation due to computational constraints.</a:t>
            </a:r>
            <a:endParaRPr>
              <a:solidFill>
                <a:schemeClr val="dk1"/>
              </a:solidFill>
            </a:endParaRPr>
          </a:p>
          <a:p>
            <a:pPr indent="-317500" lvl="0" marL="457200" rtl="0" algn="l">
              <a:lnSpc>
                <a:spcPct val="115000"/>
              </a:lnSpc>
              <a:spcBef>
                <a:spcPts val="0"/>
              </a:spcBef>
              <a:spcAft>
                <a:spcPts val="0"/>
              </a:spcAft>
              <a:buClr>
                <a:schemeClr val="dk1"/>
              </a:buClr>
              <a:buSzPts val="1400"/>
              <a:buChar char="●"/>
            </a:pPr>
            <a:r>
              <a:rPr lang="en">
                <a:solidFill>
                  <a:schemeClr val="dk1"/>
                </a:solidFill>
              </a:rPr>
              <a:t>Ran experiments on </a:t>
            </a:r>
            <a:r>
              <a:rPr b="1" lang="en">
                <a:solidFill>
                  <a:schemeClr val="dk1"/>
                </a:solidFill>
              </a:rPr>
              <a:t>GPU</a:t>
            </a:r>
            <a:r>
              <a:rPr lang="en">
                <a:solidFill>
                  <a:schemeClr val="dk1"/>
                </a:solidFill>
              </a:rPr>
              <a:t> to accelerate BERT fine-tuning.</a:t>
            </a:r>
            <a:endParaRPr>
              <a:solidFill>
                <a:schemeClr val="dk1"/>
              </a:solidFill>
            </a:endParaRPr>
          </a:p>
          <a:p>
            <a:pPr indent="0" lvl="0" marL="0" rtl="0" algn="l">
              <a:spcBef>
                <a:spcPts val="1200"/>
              </a:spcBef>
              <a:spcAft>
                <a:spcPts val="0"/>
              </a:spcAft>
              <a:buNone/>
            </a:pPr>
            <a:r>
              <a:t/>
            </a:r>
            <a:endParaRPr b="1">
              <a:solidFill>
                <a:schemeClr val="dk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Product / Service Offering Overview #2">
  <a:themeElements>
    <a:clrScheme name="Simple Light">
      <a:dk1>
        <a:srgbClr val="000000"/>
      </a:dk1>
      <a:lt1>
        <a:srgbClr val="E2DFD2"/>
      </a:lt1>
      <a:dk2>
        <a:srgbClr val="FFFCE9"/>
      </a:dk2>
      <a:lt2>
        <a:srgbClr val="C9C3A7"/>
      </a:lt2>
      <a:accent1>
        <a:srgbClr val="FFEDCF"/>
      </a:accent1>
      <a:accent2>
        <a:srgbClr val="595959"/>
      </a:accent2>
      <a:accent3>
        <a:srgbClr val="D56F3E"/>
      </a:accent3>
      <a:accent4>
        <a:srgbClr val="FF7D00"/>
      </a:accent4>
      <a:accent5>
        <a:srgbClr val="78290F"/>
      </a:accent5>
      <a:accent6>
        <a:srgbClr val="D05353"/>
      </a:accent6>
      <a:hlink>
        <a:srgbClr val="DF293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ent/Teacher Conference">
  <a:themeElements>
    <a:clrScheme name="Simple Light">
      <a:dk1>
        <a:srgbClr val="212121"/>
      </a:dk1>
      <a:lt1>
        <a:srgbClr val="E6E1D6"/>
      </a:lt1>
      <a:dk2>
        <a:srgbClr val="035ED3"/>
      </a:dk2>
      <a:lt2>
        <a:srgbClr val="F3F3F3"/>
      </a:lt2>
      <a:accent1>
        <a:srgbClr val="C7BEAA"/>
      </a:accent1>
      <a:accent2>
        <a:srgbClr val="A4C2F4"/>
      </a:accent2>
      <a:accent3>
        <a:srgbClr val="78909C"/>
      </a:accent3>
      <a:accent4>
        <a:srgbClr val="FFAB40"/>
      </a:accent4>
      <a:accent5>
        <a:srgbClr val="0097A7"/>
      </a:accent5>
      <a:accent6>
        <a:srgbClr val="EEFF41"/>
      </a:accent6>
      <a:hlink>
        <a:srgbClr val="035ED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trategy Plan">
  <a:themeElements>
    <a:clrScheme name="Simple Light">
      <a:dk1>
        <a:srgbClr val="FFFFFF"/>
      </a:dk1>
      <a:lt1>
        <a:srgbClr val="000000"/>
      </a:lt1>
      <a:dk2>
        <a:srgbClr val="999999"/>
      </a:dk2>
      <a:lt2>
        <a:srgbClr val="FFECD1"/>
      </a:lt2>
      <a:accent1>
        <a:srgbClr val="AC6600"/>
      </a:accent1>
      <a:accent2>
        <a:srgbClr val="5E7F00"/>
      </a:accent2>
      <a:accent3>
        <a:srgbClr val="2322EF"/>
      </a:accent3>
      <a:accent4>
        <a:srgbClr val="DDDDFF"/>
      </a:accent4>
      <a:accent5>
        <a:srgbClr val="EFEFEF"/>
      </a:accent5>
      <a:accent6>
        <a:srgbClr val="F7FEEB"/>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